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336F"/>
    <a:srgbClr val="268022"/>
    <a:srgbClr val="773D87"/>
    <a:srgbClr val="4CCE46"/>
    <a:srgbClr val="DA2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60"/>
  </p:normalViewPr>
  <p:slideViewPr>
    <p:cSldViewPr>
      <p:cViewPr varScale="1">
        <p:scale>
          <a:sx n="65" d="100"/>
          <a:sy n="65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45612-7A35-4F67-9911-3D38805A6966}" type="doc">
      <dgm:prSet loTypeId="urn:microsoft.com/office/officeart/2005/8/layout/vList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B9619DF9-A2F1-444E-87AE-C0E8FC607AA1}">
      <dgm:prSet phldrT="[Texto]"/>
      <dgm:spPr/>
      <dgm:t>
        <a:bodyPr/>
        <a:lstStyle/>
        <a:p>
          <a:r>
            <a:rPr lang="es-MX" dirty="0" smtClean="0"/>
            <a:t>UIA= Universidad Ibero Americana</a:t>
          </a:r>
          <a:endParaRPr lang="es-MX" dirty="0"/>
        </a:p>
      </dgm:t>
    </dgm:pt>
    <dgm:pt modelId="{6F17E9DD-83EF-4AD6-B31A-23A84D8BB50A}" type="parTrans" cxnId="{A93A96F0-DDEC-401C-9DFD-0E1E9F4869FB}">
      <dgm:prSet/>
      <dgm:spPr/>
      <dgm:t>
        <a:bodyPr/>
        <a:lstStyle/>
        <a:p>
          <a:endParaRPr lang="es-MX"/>
        </a:p>
      </dgm:t>
    </dgm:pt>
    <dgm:pt modelId="{4DD68410-D815-4E0F-BAB1-AEE31BC08039}" type="sibTrans" cxnId="{A93A96F0-DDEC-401C-9DFD-0E1E9F4869FB}">
      <dgm:prSet/>
      <dgm:spPr/>
      <dgm:t>
        <a:bodyPr/>
        <a:lstStyle/>
        <a:p>
          <a:endParaRPr lang="es-MX"/>
        </a:p>
      </dgm:t>
    </dgm:pt>
    <dgm:pt modelId="{A4706552-B8F8-4638-835C-A2D4298A265C}" type="pres">
      <dgm:prSet presAssocID="{65645612-7A35-4F67-9911-3D38805A696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E8F54ED-0907-4F1D-96EA-D8D7A108DBFF}" type="pres">
      <dgm:prSet presAssocID="{B9619DF9-A2F1-444E-87AE-C0E8FC607AA1}" presName="comp" presStyleCnt="0"/>
      <dgm:spPr/>
    </dgm:pt>
    <dgm:pt modelId="{C9658209-2DA9-478A-ACE9-7DD48CB85BC8}" type="pres">
      <dgm:prSet presAssocID="{B9619DF9-A2F1-444E-87AE-C0E8FC607AA1}" presName="box" presStyleLbl="node1" presStyleIdx="0" presStyleCnt="1" custLinFactNeighborX="-1754" custLinFactNeighborY="-21707"/>
      <dgm:spPr/>
      <dgm:t>
        <a:bodyPr/>
        <a:lstStyle/>
        <a:p>
          <a:endParaRPr lang="es-MX"/>
        </a:p>
      </dgm:t>
    </dgm:pt>
    <dgm:pt modelId="{071DA502-47B8-489C-9E21-2D397465B7E4}" type="pres">
      <dgm:prSet presAssocID="{B9619DF9-A2F1-444E-87AE-C0E8FC607AA1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9DB9A78-07C8-4362-84D0-2406F9C59DA2}" type="pres">
      <dgm:prSet presAssocID="{B9619DF9-A2F1-444E-87AE-C0E8FC607AA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647D1BB-CBF7-4715-8217-75A298BC972D}" type="presOf" srcId="{B9619DF9-A2F1-444E-87AE-C0E8FC607AA1}" destId="{E9DB9A78-07C8-4362-84D0-2406F9C59DA2}" srcOrd="1" destOrd="0" presId="urn:microsoft.com/office/officeart/2005/8/layout/vList4"/>
    <dgm:cxn modelId="{415B763E-58E9-4E99-AC7B-0F5B143CCB0E}" type="presOf" srcId="{B9619DF9-A2F1-444E-87AE-C0E8FC607AA1}" destId="{C9658209-2DA9-478A-ACE9-7DD48CB85BC8}" srcOrd="0" destOrd="0" presId="urn:microsoft.com/office/officeart/2005/8/layout/vList4"/>
    <dgm:cxn modelId="{A93A96F0-DDEC-401C-9DFD-0E1E9F4869FB}" srcId="{65645612-7A35-4F67-9911-3D38805A6966}" destId="{B9619DF9-A2F1-444E-87AE-C0E8FC607AA1}" srcOrd="0" destOrd="0" parTransId="{6F17E9DD-83EF-4AD6-B31A-23A84D8BB50A}" sibTransId="{4DD68410-D815-4E0F-BAB1-AEE31BC08039}"/>
    <dgm:cxn modelId="{A39525E5-2D41-4CFC-B416-3EA8BAE82A0C}" type="presOf" srcId="{65645612-7A35-4F67-9911-3D38805A6966}" destId="{A4706552-B8F8-4638-835C-A2D4298A265C}" srcOrd="0" destOrd="0" presId="urn:microsoft.com/office/officeart/2005/8/layout/vList4"/>
    <dgm:cxn modelId="{9CB8854A-A8C9-4A36-ABDD-82893A227280}" type="presParOf" srcId="{A4706552-B8F8-4638-835C-A2D4298A265C}" destId="{CE8F54ED-0907-4F1D-96EA-D8D7A108DBFF}" srcOrd="0" destOrd="0" presId="urn:microsoft.com/office/officeart/2005/8/layout/vList4"/>
    <dgm:cxn modelId="{DE3224A3-F3FC-4E25-9011-E6CB098137ED}" type="presParOf" srcId="{CE8F54ED-0907-4F1D-96EA-D8D7A108DBFF}" destId="{C9658209-2DA9-478A-ACE9-7DD48CB85BC8}" srcOrd="0" destOrd="0" presId="urn:microsoft.com/office/officeart/2005/8/layout/vList4"/>
    <dgm:cxn modelId="{391B603B-1151-403D-853A-594A6B188B6F}" type="presParOf" srcId="{CE8F54ED-0907-4F1D-96EA-D8D7A108DBFF}" destId="{071DA502-47B8-489C-9E21-2D397465B7E4}" srcOrd="1" destOrd="0" presId="urn:microsoft.com/office/officeart/2005/8/layout/vList4"/>
    <dgm:cxn modelId="{C1F73607-D949-414A-A765-6F105E65207A}" type="presParOf" srcId="{CE8F54ED-0907-4F1D-96EA-D8D7A108DBFF}" destId="{E9DB9A78-07C8-4362-84D0-2406F9C59DA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74593-5171-40DC-AFA2-D872093D9FD7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805D97B0-0EFD-415B-ACB3-93AFA38E2A92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MX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1921</a:t>
          </a:r>
        </a:p>
        <a:p>
          <a:r>
            <a:rPr lang="es-MX" sz="1700" dirty="0" smtClean="0"/>
            <a:t/>
          </a:r>
          <a:br>
            <a:rPr lang="es-MX" sz="1700" dirty="0" smtClean="0"/>
          </a:br>
          <a:r>
            <a:rPr lang="es-MX" sz="3800" dirty="0" smtClean="0"/>
            <a:t>SEP</a:t>
          </a:r>
          <a:endParaRPr lang="es-MX" sz="3800" dirty="0"/>
        </a:p>
      </dgm:t>
    </dgm:pt>
    <dgm:pt modelId="{E5CC69F9-A9C6-4073-9419-E40CB4143F0C}" type="parTrans" cxnId="{C257A726-4ABA-42EB-A123-77E5BD995087}">
      <dgm:prSet/>
      <dgm:spPr/>
      <dgm:t>
        <a:bodyPr/>
        <a:lstStyle/>
        <a:p>
          <a:endParaRPr lang="es-MX"/>
        </a:p>
      </dgm:t>
    </dgm:pt>
    <dgm:pt modelId="{C5EDEB21-3F25-45DD-B5DD-4E5DE8E5E429}" type="sibTrans" cxnId="{C257A726-4ABA-42EB-A123-77E5BD995087}">
      <dgm:prSet/>
      <dgm:spPr/>
      <dgm:t>
        <a:bodyPr/>
        <a:lstStyle/>
        <a:p>
          <a:endParaRPr lang="es-MX"/>
        </a:p>
      </dgm:t>
    </dgm:pt>
    <dgm:pt modelId="{D681D248-CD30-48C2-B912-99D54AFF946F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MX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1936</a:t>
          </a:r>
        </a:p>
        <a:p>
          <a:r>
            <a:rPr lang="es-MX" sz="1700" dirty="0" smtClean="0"/>
            <a:t/>
          </a:r>
          <a:br>
            <a:rPr lang="es-MX" sz="1700" dirty="0" smtClean="0"/>
          </a:br>
          <a:r>
            <a:rPr lang="es-MX" sz="1800" b="1" dirty="0" smtClean="0"/>
            <a:t>Lanzamiento de EXHCOBA</a:t>
          </a:r>
          <a:endParaRPr lang="es-MX" sz="1800" b="1" dirty="0"/>
        </a:p>
      </dgm:t>
    </dgm:pt>
    <dgm:pt modelId="{6F8743C7-1E31-4F45-8EA3-2F3368B28D6F}" type="parTrans" cxnId="{C944DB00-7169-4E04-A92C-73CF74AE004A}">
      <dgm:prSet/>
      <dgm:spPr/>
      <dgm:t>
        <a:bodyPr/>
        <a:lstStyle/>
        <a:p>
          <a:endParaRPr lang="es-MX"/>
        </a:p>
      </dgm:t>
    </dgm:pt>
    <dgm:pt modelId="{D071FDA0-76AA-48EA-9F51-B73DB2FB826E}" type="sibTrans" cxnId="{C944DB00-7169-4E04-A92C-73CF74AE004A}">
      <dgm:prSet/>
      <dgm:spPr/>
      <dgm:t>
        <a:bodyPr/>
        <a:lstStyle/>
        <a:p>
          <a:endParaRPr lang="es-MX"/>
        </a:p>
      </dgm:t>
    </dgm:pt>
    <dgm:pt modelId="{B48ADF20-1666-4218-BEC7-DF3FD656579C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MX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1976-1982</a:t>
          </a:r>
        </a:p>
        <a:p>
          <a:r>
            <a:rPr lang="es-MX" sz="1700" b="1" dirty="0" smtClean="0"/>
            <a:t>Dirección general de evaluación del aprendizaje escolar con alumnos de 4° y 5°.</a:t>
          </a:r>
          <a:endParaRPr lang="es-MX" sz="1700" b="1" dirty="0"/>
        </a:p>
      </dgm:t>
    </dgm:pt>
    <dgm:pt modelId="{A787400A-9F98-4395-A45E-16011D5E3BEC}" type="parTrans" cxnId="{842D0FE9-1294-490F-9713-4BD686BCA794}">
      <dgm:prSet/>
      <dgm:spPr/>
      <dgm:t>
        <a:bodyPr/>
        <a:lstStyle/>
        <a:p>
          <a:endParaRPr lang="es-MX"/>
        </a:p>
      </dgm:t>
    </dgm:pt>
    <dgm:pt modelId="{D402E8D6-73D5-4D03-8326-A8C90A9D9F61}" type="sibTrans" cxnId="{842D0FE9-1294-490F-9713-4BD686BCA794}">
      <dgm:prSet/>
      <dgm:spPr/>
      <dgm:t>
        <a:bodyPr/>
        <a:lstStyle/>
        <a:p>
          <a:endParaRPr lang="es-MX"/>
        </a:p>
      </dgm:t>
    </dgm:pt>
    <dgm:pt modelId="{D01C7FCF-AB59-4D7B-BFB6-7D2211DF0FD7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MX" sz="3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1971</a:t>
          </a:r>
          <a:br>
            <a:rPr lang="es-MX" sz="3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MX" sz="1800" b="1" dirty="0" smtClean="0">
              <a:solidFill>
                <a:schemeClr val="bg2">
                  <a:lumMod val="10000"/>
                </a:schemeClr>
              </a:solidFill>
            </a:rPr>
            <a:t>Se crea el primer cuestionario del sistema de evaluación. (UIA)</a:t>
          </a:r>
          <a:endParaRPr lang="es-MX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A38B38BE-0D81-4085-AF88-5A5D68C3E59B}" type="sibTrans" cxnId="{7D9BDA72-B336-4D92-A261-6C04E9AD008B}">
      <dgm:prSet/>
      <dgm:spPr/>
      <dgm:t>
        <a:bodyPr/>
        <a:lstStyle/>
        <a:p>
          <a:endParaRPr lang="es-MX"/>
        </a:p>
      </dgm:t>
    </dgm:pt>
    <dgm:pt modelId="{0285E572-4FEE-4B1E-A11E-AF9586A262D8}" type="parTrans" cxnId="{7D9BDA72-B336-4D92-A261-6C04E9AD008B}">
      <dgm:prSet/>
      <dgm:spPr/>
      <dgm:t>
        <a:bodyPr/>
        <a:lstStyle/>
        <a:p>
          <a:endParaRPr lang="es-MX"/>
        </a:p>
      </dgm:t>
    </dgm:pt>
    <dgm:pt modelId="{0344154E-E0DF-44BD-82C2-A84FEA0E5EF8}" type="pres">
      <dgm:prSet presAssocID="{D1074593-5171-40DC-AFA2-D872093D9FD7}" presName="CompostProcess" presStyleCnt="0">
        <dgm:presLayoutVars>
          <dgm:dir/>
          <dgm:resizeHandles val="exact"/>
        </dgm:presLayoutVars>
      </dgm:prSet>
      <dgm:spPr/>
    </dgm:pt>
    <dgm:pt modelId="{10F51C60-9937-4103-961F-7E3F3B141256}" type="pres">
      <dgm:prSet presAssocID="{D1074593-5171-40DC-AFA2-D872093D9FD7}" presName="arrow" presStyleLbl="bgShp" presStyleIdx="0" presStyleCnt="1"/>
      <dgm:spPr/>
    </dgm:pt>
    <dgm:pt modelId="{01BE6B36-8F87-4F2F-AF56-1EA0D4FC2399}" type="pres">
      <dgm:prSet presAssocID="{D1074593-5171-40DC-AFA2-D872093D9FD7}" presName="linearProcess" presStyleCnt="0"/>
      <dgm:spPr/>
    </dgm:pt>
    <dgm:pt modelId="{B4838A58-2519-4C84-9F95-7D8B77828D56}" type="pres">
      <dgm:prSet presAssocID="{805D97B0-0EFD-415B-ACB3-93AFA38E2A9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DB645A-118A-4048-AD6A-CE46C37D25CD}" type="pres">
      <dgm:prSet presAssocID="{C5EDEB21-3F25-45DD-B5DD-4E5DE8E5E429}" presName="sibTrans" presStyleCnt="0"/>
      <dgm:spPr/>
    </dgm:pt>
    <dgm:pt modelId="{174F2E45-395C-4D22-9A0C-97FE7A865254}" type="pres">
      <dgm:prSet presAssocID="{D681D248-CD30-48C2-B912-99D54AFF946F}" presName="textNode" presStyleLbl="node1" presStyleIdx="1" presStyleCnt="4" custScaleX="11508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B08578-9073-4162-A895-A472B7F916D5}" type="pres">
      <dgm:prSet presAssocID="{D071FDA0-76AA-48EA-9F51-B73DB2FB826E}" presName="sibTrans" presStyleCnt="0"/>
      <dgm:spPr/>
    </dgm:pt>
    <dgm:pt modelId="{6DCBC3AB-54F5-4DEB-9538-77F2EC9A09D4}" type="pres">
      <dgm:prSet presAssocID="{D01C7FCF-AB59-4D7B-BFB6-7D2211DF0FD7}" presName="textNode" presStyleLbl="node1" presStyleIdx="2" presStyleCnt="4" custScaleX="1179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2D3DF5-05BB-43B0-8001-932A35B328DF}" type="pres">
      <dgm:prSet presAssocID="{A38B38BE-0D81-4085-AF88-5A5D68C3E59B}" presName="sibTrans" presStyleCnt="0"/>
      <dgm:spPr/>
    </dgm:pt>
    <dgm:pt modelId="{B1CE4DF0-F641-4737-A885-6AE91B5A99B5}" type="pres">
      <dgm:prSet presAssocID="{B48ADF20-1666-4218-BEC7-DF3FD656579C}" presName="textNode" presStyleLbl="node1" presStyleIdx="3" presStyleCnt="4" custScaleX="10292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A0A0E90-ACAC-40E8-BD3C-DB99F8627A0D}" type="presOf" srcId="{805D97B0-0EFD-415B-ACB3-93AFA38E2A92}" destId="{B4838A58-2519-4C84-9F95-7D8B77828D56}" srcOrd="0" destOrd="0" presId="urn:microsoft.com/office/officeart/2005/8/layout/hProcess9"/>
    <dgm:cxn modelId="{C257A726-4ABA-42EB-A123-77E5BD995087}" srcId="{D1074593-5171-40DC-AFA2-D872093D9FD7}" destId="{805D97B0-0EFD-415B-ACB3-93AFA38E2A92}" srcOrd="0" destOrd="0" parTransId="{E5CC69F9-A9C6-4073-9419-E40CB4143F0C}" sibTransId="{C5EDEB21-3F25-45DD-B5DD-4E5DE8E5E429}"/>
    <dgm:cxn modelId="{842D0FE9-1294-490F-9713-4BD686BCA794}" srcId="{D1074593-5171-40DC-AFA2-D872093D9FD7}" destId="{B48ADF20-1666-4218-BEC7-DF3FD656579C}" srcOrd="3" destOrd="0" parTransId="{A787400A-9F98-4395-A45E-16011D5E3BEC}" sibTransId="{D402E8D6-73D5-4D03-8326-A8C90A9D9F61}"/>
    <dgm:cxn modelId="{7D9BDA72-B336-4D92-A261-6C04E9AD008B}" srcId="{D1074593-5171-40DC-AFA2-D872093D9FD7}" destId="{D01C7FCF-AB59-4D7B-BFB6-7D2211DF0FD7}" srcOrd="2" destOrd="0" parTransId="{0285E572-4FEE-4B1E-A11E-AF9586A262D8}" sibTransId="{A38B38BE-0D81-4085-AF88-5A5D68C3E59B}"/>
    <dgm:cxn modelId="{CDDA4AAD-E1F0-46AB-BD15-05337017C226}" type="presOf" srcId="{B48ADF20-1666-4218-BEC7-DF3FD656579C}" destId="{B1CE4DF0-F641-4737-A885-6AE91B5A99B5}" srcOrd="0" destOrd="0" presId="urn:microsoft.com/office/officeart/2005/8/layout/hProcess9"/>
    <dgm:cxn modelId="{E6E6AC06-DFF0-45FC-B232-C1AC0966C8B1}" type="presOf" srcId="{D681D248-CD30-48C2-B912-99D54AFF946F}" destId="{174F2E45-395C-4D22-9A0C-97FE7A865254}" srcOrd="0" destOrd="0" presId="urn:microsoft.com/office/officeart/2005/8/layout/hProcess9"/>
    <dgm:cxn modelId="{C944DB00-7169-4E04-A92C-73CF74AE004A}" srcId="{D1074593-5171-40DC-AFA2-D872093D9FD7}" destId="{D681D248-CD30-48C2-B912-99D54AFF946F}" srcOrd="1" destOrd="0" parTransId="{6F8743C7-1E31-4F45-8EA3-2F3368B28D6F}" sibTransId="{D071FDA0-76AA-48EA-9F51-B73DB2FB826E}"/>
    <dgm:cxn modelId="{81ECEE82-3551-436E-A3A2-7125D80B8CC9}" type="presOf" srcId="{D01C7FCF-AB59-4D7B-BFB6-7D2211DF0FD7}" destId="{6DCBC3AB-54F5-4DEB-9538-77F2EC9A09D4}" srcOrd="0" destOrd="0" presId="urn:microsoft.com/office/officeart/2005/8/layout/hProcess9"/>
    <dgm:cxn modelId="{7AB57C6E-4774-4A3A-856B-A2AAA6045037}" type="presOf" srcId="{D1074593-5171-40DC-AFA2-D872093D9FD7}" destId="{0344154E-E0DF-44BD-82C2-A84FEA0E5EF8}" srcOrd="0" destOrd="0" presId="urn:microsoft.com/office/officeart/2005/8/layout/hProcess9"/>
    <dgm:cxn modelId="{CC45AD0C-CD4C-4358-BC6D-DB5D37BD1D11}" type="presParOf" srcId="{0344154E-E0DF-44BD-82C2-A84FEA0E5EF8}" destId="{10F51C60-9937-4103-961F-7E3F3B141256}" srcOrd="0" destOrd="0" presId="urn:microsoft.com/office/officeart/2005/8/layout/hProcess9"/>
    <dgm:cxn modelId="{F6602FF5-3812-49F1-8B24-39D10AEB7DD4}" type="presParOf" srcId="{0344154E-E0DF-44BD-82C2-A84FEA0E5EF8}" destId="{01BE6B36-8F87-4F2F-AF56-1EA0D4FC2399}" srcOrd="1" destOrd="0" presId="urn:microsoft.com/office/officeart/2005/8/layout/hProcess9"/>
    <dgm:cxn modelId="{725B51E3-F042-4C4F-84AF-CF8CD83395BA}" type="presParOf" srcId="{01BE6B36-8F87-4F2F-AF56-1EA0D4FC2399}" destId="{B4838A58-2519-4C84-9F95-7D8B77828D56}" srcOrd="0" destOrd="0" presId="urn:microsoft.com/office/officeart/2005/8/layout/hProcess9"/>
    <dgm:cxn modelId="{1FF71E8C-E3C3-4B46-97B7-D7F6DC0A89F4}" type="presParOf" srcId="{01BE6B36-8F87-4F2F-AF56-1EA0D4FC2399}" destId="{C0DB645A-118A-4048-AD6A-CE46C37D25CD}" srcOrd="1" destOrd="0" presId="urn:microsoft.com/office/officeart/2005/8/layout/hProcess9"/>
    <dgm:cxn modelId="{BF2B9D9C-038E-437D-9D66-6806838C1AEB}" type="presParOf" srcId="{01BE6B36-8F87-4F2F-AF56-1EA0D4FC2399}" destId="{174F2E45-395C-4D22-9A0C-97FE7A865254}" srcOrd="2" destOrd="0" presId="urn:microsoft.com/office/officeart/2005/8/layout/hProcess9"/>
    <dgm:cxn modelId="{75CE8F60-2E3D-4FAD-B4AC-AD216E6CDE3D}" type="presParOf" srcId="{01BE6B36-8F87-4F2F-AF56-1EA0D4FC2399}" destId="{4AB08578-9073-4162-A895-A472B7F916D5}" srcOrd="3" destOrd="0" presId="urn:microsoft.com/office/officeart/2005/8/layout/hProcess9"/>
    <dgm:cxn modelId="{E6EFEDA2-3E09-45B4-94C3-47775F5648E9}" type="presParOf" srcId="{01BE6B36-8F87-4F2F-AF56-1EA0D4FC2399}" destId="{6DCBC3AB-54F5-4DEB-9538-77F2EC9A09D4}" srcOrd="4" destOrd="0" presId="urn:microsoft.com/office/officeart/2005/8/layout/hProcess9"/>
    <dgm:cxn modelId="{542235BA-DEAF-4050-A3CE-A717B37189D3}" type="presParOf" srcId="{01BE6B36-8F87-4F2F-AF56-1EA0D4FC2399}" destId="{022D3DF5-05BB-43B0-8001-932A35B328DF}" srcOrd="5" destOrd="0" presId="urn:microsoft.com/office/officeart/2005/8/layout/hProcess9"/>
    <dgm:cxn modelId="{EF84E677-D7EF-4729-A596-85B196679C8A}" type="presParOf" srcId="{01BE6B36-8F87-4F2F-AF56-1EA0D4FC2399}" destId="{B1CE4DF0-F641-4737-A885-6AE91B5A99B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074593-5171-40DC-AFA2-D872093D9FD7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805D97B0-0EFD-415B-ACB3-93AFA38E2A92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MX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1989</a:t>
          </a:r>
        </a:p>
        <a:p>
          <a:r>
            <a:rPr lang="es-MX" sz="1500" b="1" dirty="0" smtClean="0"/>
            <a:t>Se aplica el concepto de evaluación educativa con el fin de mejorar la calidad y publicar resultados.</a:t>
          </a:r>
          <a:endParaRPr lang="es-MX" sz="1500" b="1" dirty="0"/>
        </a:p>
      </dgm:t>
    </dgm:pt>
    <dgm:pt modelId="{E5CC69F9-A9C6-4073-9419-E40CB4143F0C}" type="parTrans" cxnId="{C257A726-4ABA-42EB-A123-77E5BD995087}">
      <dgm:prSet/>
      <dgm:spPr/>
      <dgm:t>
        <a:bodyPr/>
        <a:lstStyle/>
        <a:p>
          <a:endParaRPr lang="es-MX"/>
        </a:p>
      </dgm:t>
    </dgm:pt>
    <dgm:pt modelId="{C5EDEB21-3F25-45DD-B5DD-4E5DE8E5E429}" type="sibTrans" cxnId="{C257A726-4ABA-42EB-A123-77E5BD995087}">
      <dgm:prSet/>
      <dgm:spPr/>
      <dgm:t>
        <a:bodyPr/>
        <a:lstStyle/>
        <a:p>
          <a:endParaRPr lang="es-MX"/>
        </a:p>
      </dgm:t>
    </dgm:pt>
    <dgm:pt modelId="{D681D248-CD30-48C2-B912-99D54AFF946F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MX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1990</a:t>
          </a:r>
        </a:p>
        <a:p>
          <a:r>
            <a:rPr lang="es-MX" sz="1600" b="1" dirty="0" smtClean="0"/>
            <a:t>Desarrollo de instrumentos de evaluación de aprendizaje.</a:t>
          </a:r>
        </a:p>
        <a:p>
          <a:r>
            <a:rPr lang="es-MX" sz="1600" b="1" dirty="0" smtClean="0">
              <a:solidFill>
                <a:srgbClr val="FF0000"/>
              </a:solidFill>
            </a:rPr>
            <a:t>Abarca hasta el 2002.</a:t>
          </a:r>
          <a:endParaRPr lang="es-MX" sz="1600" b="1" dirty="0">
            <a:solidFill>
              <a:srgbClr val="FF0000"/>
            </a:solidFill>
          </a:endParaRPr>
        </a:p>
      </dgm:t>
    </dgm:pt>
    <dgm:pt modelId="{6F8743C7-1E31-4F45-8EA3-2F3368B28D6F}" type="parTrans" cxnId="{C944DB00-7169-4E04-A92C-73CF74AE004A}">
      <dgm:prSet/>
      <dgm:spPr/>
      <dgm:t>
        <a:bodyPr/>
        <a:lstStyle/>
        <a:p>
          <a:endParaRPr lang="es-MX"/>
        </a:p>
      </dgm:t>
    </dgm:pt>
    <dgm:pt modelId="{D071FDA0-76AA-48EA-9F51-B73DB2FB826E}" type="sibTrans" cxnId="{C944DB00-7169-4E04-A92C-73CF74AE004A}">
      <dgm:prSet/>
      <dgm:spPr/>
      <dgm:t>
        <a:bodyPr/>
        <a:lstStyle/>
        <a:p>
          <a:endParaRPr lang="es-MX"/>
        </a:p>
      </dgm:t>
    </dgm:pt>
    <dgm:pt modelId="{B48ADF20-1666-4218-BEC7-DF3FD656579C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MX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1998-2003</a:t>
          </a:r>
        </a:p>
        <a:p>
          <a:r>
            <a:rPr lang="es-MX" sz="1400" b="1" u="sng" dirty="0" smtClean="0"/>
            <a:t>1998</a:t>
          </a:r>
          <a:r>
            <a:rPr lang="es-MX" sz="1400" b="1" dirty="0" smtClean="0"/>
            <a:t>: Pruebas denominadas (estándares nacionales)</a:t>
          </a:r>
        </a:p>
        <a:p>
          <a:r>
            <a:rPr lang="es-MX" sz="1400" b="1" dirty="0" smtClean="0"/>
            <a:t>La DGEP estuvo a cargo de la elaboración de las pruebas y mecanismos de evaluación</a:t>
          </a:r>
          <a:r>
            <a:rPr lang="es-MX" sz="1200" dirty="0" smtClean="0"/>
            <a:t>.</a:t>
          </a:r>
        </a:p>
        <a:p>
          <a:endParaRPr lang="es-MX" sz="1200" dirty="0"/>
        </a:p>
      </dgm:t>
    </dgm:pt>
    <dgm:pt modelId="{A787400A-9F98-4395-A45E-16011D5E3BEC}" type="parTrans" cxnId="{842D0FE9-1294-490F-9713-4BD686BCA794}">
      <dgm:prSet/>
      <dgm:spPr/>
      <dgm:t>
        <a:bodyPr/>
        <a:lstStyle/>
        <a:p>
          <a:endParaRPr lang="es-MX"/>
        </a:p>
      </dgm:t>
    </dgm:pt>
    <dgm:pt modelId="{D402E8D6-73D5-4D03-8326-A8C90A9D9F61}" type="sibTrans" cxnId="{842D0FE9-1294-490F-9713-4BD686BCA794}">
      <dgm:prSet/>
      <dgm:spPr/>
      <dgm:t>
        <a:bodyPr/>
        <a:lstStyle/>
        <a:p>
          <a:endParaRPr lang="es-MX"/>
        </a:p>
      </dgm:t>
    </dgm:pt>
    <dgm:pt modelId="{5193C6F0-D43D-43C9-93A1-34759465FCE1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MX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1992</a:t>
          </a:r>
        </a:p>
        <a:p>
          <a:r>
            <a:rPr lang="es-MX" sz="2000" b="1" dirty="0" smtClean="0"/>
            <a:t>Carrera magisterial</a:t>
          </a:r>
          <a:r>
            <a:rPr lang="es-MX" sz="1600" b="1" dirty="0" smtClean="0"/>
            <a:t>.</a:t>
          </a:r>
          <a:endParaRPr lang="es-MX" sz="1600" b="1" dirty="0"/>
        </a:p>
      </dgm:t>
    </dgm:pt>
    <dgm:pt modelId="{AADD6230-0BA7-46B3-8E06-23588C785CFB}" type="parTrans" cxnId="{D4951351-54C4-44C2-A5D0-BC7686C5554C}">
      <dgm:prSet/>
      <dgm:spPr/>
      <dgm:t>
        <a:bodyPr/>
        <a:lstStyle/>
        <a:p>
          <a:endParaRPr lang="es-MX"/>
        </a:p>
      </dgm:t>
    </dgm:pt>
    <dgm:pt modelId="{5913362D-0B8F-4133-B0A3-05E6342F0317}" type="sibTrans" cxnId="{D4951351-54C4-44C2-A5D0-BC7686C5554C}">
      <dgm:prSet/>
      <dgm:spPr/>
      <dgm:t>
        <a:bodyPr/>
        <a:lstStyle/>
        <a:p>
          <a:endParaRPr lang="es-MX"/>
        </a:p>
      </dgm:t>
    </dgm:pt>
    <dgm:pt modelId="{D01C7FCF-AB59-4D7B-BFB6-7D2211DF0FD7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s-MX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1994 </a:t>
          </a:r>
        </a:p>
        <a:p>
          <a:r>
            <a:rPr lang="es-MX" sz="1900" b="1" dirty="0" smtClean="0">
              <a:effectLst/>
            </a:rPr>
            <a:t>Lanzamiento </a:t>
          </a:r>
        </a:p>
        <a:p>
          <a:r>
            <a:rPr lang="es-MX" sz="1900" b="1" dirty="0" smtClean="0">
              <a:effectLst/>
            </a:rPr>
            <a:t>de CENEVAL</a:t>
          </a:r>
          <a:endParaRPr lang="es-MX" sz="1900" b="1" dirty="0">
            <a:effectLst/>
          </a:endParaRPr>
        </a:p>
      </dgm:t>
    </dgm:pt>
    <dgm:pt modelId="{0285E572-4FEE-4B1E-A11E-AF9586A262D8}" type="parTrans" cxnId="{7D9BDA72-B336-4D92-A261-6C04E9AD008B}">
      <dgm:prSet/>
      <dgm:spPr/>
      <dgm:t>
        <a:bodyPr/>
        <a:lstStyle/>
        <a:p>
          <a:endParaRPr lang="es-MX"/>
        </a:p>
      </dgm:t>
    </dgm:pt>
    <dgm:pt modelId="{A38B38BE-0D81-4085-AF88-5A5D68C3E59B}" type="sibTrans" cxnId="{7D9BDA72-B336-4D92-A261-6C04E9AD008B}">
      <dgm:prSet/>
      <dgm:spPr/>
      <dgm:t>
        <a:bodyPr/>
        <a:lstStyle/>
        <a:p>
          <a:endParaRPr lang="es-MX"/>
        </a:p>
      </dgm:t>
    </dgm:pt>
    <dgm:pt modelId="{0344154E-E0DF-44BD-82C2-A84FEA0E5EF8}" type="pres">
      <dgm:prSet presAssocID="{D1074593-5171-40DC-AFA2-D872093D9FD7}" presName="CompostProcess" presStyleCnt="0">
        <dgm:presLayoutVars>
          <dgm:dir/>
          <dgm:resizeHandles val="exact"/>
        </dgm:presLayoutVars>
      </dgm:prSet>
      <dgm:spPr/>
    </dgm:pt>
    <dgm:pt modelId="{10F51C60-9937-4103-961F-7E3F3B141256}" type="pres">
      <dgm:prSet presAssocID="{D1074593-5171-40DC-AFA2-D872093D9FD7}" presName="arrow" presStyleLbl="bgShp" presStyleIdx="0" presStyleCnt="1"/>
      <dgm:spPr/>
    </dgm:pt>
    <dgm:pt modelId="{01BE6B36-8F87-4F2F-AF56-1EA0D4FC2399}" type="pres">
      <dgm:prSet presAssocID="{D1074593-5171-40DC-AFA2-D872093D9FD7}" presName="linearProcess" presStyleCnt="0"/>
      <dgm:spPr/>
    </dgm:pt>
    <dgm:pt modelId="{B4838A58-2519-4C84-9F95-7D8B77828D56}" type="pres">
      <dgm:prSet presAssocID="{805D97B0-0EFD-415B-ACB3-93AFA38E2A9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DB645A-118A-4048-AD6A-CE46C37D25CD}" type="pres">
      <dgm:prSet presAssocID="{C5EDEB21-3F25-45DD-B5DD-4E5DE8E5E429}" presName="sibTrans" presStyleCnt="0"/>
      <dgm:spPr/>
    </dgm:pt>
    <dgm:pt modelId="{174F2E45-395C-4D22-9A0C-97FE7A865254}" type="pres">
      <dgm:prSet presAssocID="{D681D248-CD30-48C2-B912-99D54AFF946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B08578-9073-4162-A895-A472B7F916D5}" type="pres">
      <dgm:prSet presAssocID="{D071FDA0-76AA-48EA-9F51-B73DB2FB826E}" presName="sibTrans" presStyleCnt="0"/>
      <dgm:spPr/>
    </dgm:pt>
    <dgm:pt modelId="{F946BEE2-8307-4627-A316-36DF8FB033AA}" type="pres">
      <dgm:prSet presAssocID="{5193C6F0-D43D-43C9-93A1-34759465FCE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1FE447-B889-4AAB-A160-2C8D12A82C96}" type="pres">
      <dgm:prSet presAssocID="{5913362D-0B8F-4133-B0A3-05E6342F0317}" presName="sibTrans" presStyleCnt="0"/>
      <dgm:spPr/>
    </dgm:pt>
    <dgm:pt modelId="{6DCBC3AB-54F5-4DEB-9538-77F2EC9A09D4}" type="pres">
      <dgm:prSet presAssocID="{D01C7FCF-AB59-4D7B-BFB6-7D2211DF0FD7}" presName="textNode" presStyleLbl="node1" presStyleIdx="3" presStyleCnt="5" custScaleX="11056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2D3DF5-05BB-43B0-8001-932A35B328DF}" type="pres">
      <dgm:prSet presAssocID="{A38B38BE-0D81-4085-AF88-5A5D68C3E59B}" presName="sibTrans" presStyleCnt="0"/>
      <dgm:spPr/>
    </dgm:pt>
    <dgm:pt modelId="{B1CE4DF0-F641-4737-A885-6AE91B5A99B5}" type="pres">
      <dgm:prSet presAssocID="{B48ADF20-1666-4218-BEC7-DF3FD656579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257A726-4ABA-42EB-A123-77E5BD995087}" srcId="{D1074593-5171-40DC-AFA2-D872093D9FD7}" destId="{805D97B0-0EFD-415B-ACB3-93AFA38E2A92}" srcOrd="0" destOrd="0" parTransId="{E5CC69F9-A9C6-4073-9419-E40CB4143F0C}" sibTransId="{C5EDEB21-3F25-45DD-B5DD-4E5DE8E5E429}"/>
    <dgm:cxn modelId="{0760C6CD-82BC-460C-A4FC-EDFF9CE98557}" type="presOf" srcId="{805D97B0-0EFD-415B-ACB3-93AFA38E2A92}" destId="{B4838A58-2519-4C84-9F95-7D8B77828D56}" srcOrd="0" destOrd="0" presId="urn:microsoft.com/office/officeart/2005/8/layout/hProcess9"/>
    <dgm:cxn modelId="{E8BBBCCE-3E64-4184-A2DF-EEF04E2DC2F0}" type="presOf" srcId="{D681D248-CD30-48C2-B912-99D54AFF946F}" destId="{174F2E45-395C-4D22-9A0C-97FE7A865254}" srcOrd="0" destOrd="0" presId="urn:microsoft.com/office/officeart/2005/8/layout/hProcess9"/>
    <dgm:cxn modelId="{24AFFD96-B7AD-4ED6-9343-1108A39F76B7}" type="presOf" srcId="{D1074593-5171-40DC-AFA2-D872093D9FD7}" destId="{0344154E-E0DF-44BD-82C2-A84FEA0E5EF8}" srcOrd="0" destOrd="0" presId="urn:microsoft.com/office/officeart/2005/8/layout/hProcess9"/>
    <dgm:cxn modelId="{842D0FE9-1294-490F-9713-4BD686BCA794}" srcId="{D1074593-5171-40DC-AFA2-D872093D9FD7}" destId="{B48ADF20-1666-4218-BEC7-DF3FD656579C}" srcOrd="4" destOrd="0" parTransId="{A787400A-9F98-4395-A45E-16011D5E3BEC}" sibTransId="{D402E8D6-73D5-4D03-8326-A8C90A9D9F61}"/>
    <dgm:cxn modelId="{D4951351-54C4-44C2-A5D0-BC7686C5554C}" srcId="{D1074593-5171-40DC-AFA2-D872093D9FD7}" destId="{5193C6F0-D43D-43C9-93A1-34759465FCE1}" srcOrd="2" destOrd="0" parTransId="{AADD6230-0BA7-46B3-8E06-23588C785CFB}" sibTransId="{5913362D-0B8F-4133-B0A3-05E6342F0317}"/>
    <dgm:cxn modelId="{CD8ED58F-D4CF-4CAF-8A65-999A6A7EEB18}" type="presOf" srcId="{B48ADF20-1666-4218-BEC7-DF3FD656579C}" destId="{B1CE4DF0-F641-4737-A885-6AE91B5A99B5}" srcOrd="0" destOrd="0" presId="urn:microsoft.com/office/officeart/2005/8/layout/hProcess9"/>
    <dgm:cxn modelId="{ECEFB9D1-C39F-4954-B094-8A5A7C66B0FC}" type="presOf" srcId="{D01C7FCF-AB59-4D7B-BFB6-7D2211DF0FD7}" destId="{6DCBC3AB-54F5-4DEB-9538-77F2EC9A09D4}" srcOrd="0" destOrd="0" presId="urn:microsoft.com/office/officeart/2005/8/layout/hProcess9"/>
    <dgm:cxn modelId="{7D9BDA72-B336-4D92-A261-6C04E9AD008B}" srcId="{D1074593-5171-40DC-AFA2-D872093D9FD7}" destId="{D01C7FCF-AB59-4D7B-BFB6-7D2211DF0FD7}" srcOrd="3" destOrd="0" parTransId="{0285E572-4FEE-4B1E-A11E-AF9586A262D8}" sibTransId="{A38B38BE-0D81-4085-AF88-5A5D68C3E59B}"/>
    <dgm:cxn modelId="{3B7F97FC-2479-404F-91CF-19AEF455F88C}" type="presOf" srcId="{5193C6F0-D43D-43C9-93A1-34759465FCE1}" destId="{F946BEE2-8307-4627-A316-36DF8FB033AA}" srcOrd="0" destOrd="0" presId="urn:microsoft.com/office/officeart/2005/8/layout/hProcess9"/>
    <dgm:cxn modelId="{C944DB00-7169-4E04-A92C-73CF74AE004A}" srcId="{D1074593-5171-40DC-AFA2-D872093D9FD7}" destId="{D681D248-CD30-48C2-B912-99D54AFF946F}" srcOrd="1" destOrd="0" parTransId="{6F8743C7-1E31-4F45-8EA3-2F3368B28D6F}" sibTransId="{D071FDA0-76AA-48EA-9F51-B73DB2FB826E}"/>
    <dgm:cxn modelId="{BA95AD3A-F29E-4DCC-B386-602008634C91}" type="presParOf" srcId="{0344154E-E0DF-44BD-82C2-A84FEA0E5EF8}" destId="{10F51C60-9937-4103-961F-7E3F3B141256}" srcOrd="0" destOrd="0" presId="urn:microsoft.com/office/officeart/2005/8/layout/hProcess9"/>
    <dgm:cxn modelId="{397A2986-E584-453B-BEE2-0C69B00990C9}" type="presParOf" srcId="{0344154E-E0DF-44BD-82C2-A84FEA0E5EF8}" destId="{01BE6B36-8F87-4F2F-AF56-1EA0D4FC2399}" srcOrd="1" destOrd="0" presId="urn:microsoft.com/office/officeart/2005/8/layout/hProcess9"/>
    <dgm:cxn modelId="{E54EAB2B-A88B-4807-9897-3BCB510ACE63}" type="presParOf" srcId="{01BE6B36-8F87-4F2F-AF56-1EA0D4FC2399}" destId="{B4838A58-2519-4C84-9F95-7D8B77828D56}" srcOrd="0" destOrd="0" presId="urn:microsoft.com/office/officeart/2005/8/layout/hProcess9"/>
    <dgm:cxn modelId="{16CB0447-41CB-4F6B-8BD7-5249FF51F6D4}" type="presParOf" srcId="{01BE6B36-8F87-4F2F-AF56-1EA0D4FC2399}" destId="{C0DB645A-118A-4048-AD6A-CE46C37D25CD}" srcOrd="1" destOrd="0" presId="urn:microsoft.com/office/officeart/2005/8/layout/hProcess9"/>
    <dgm:cxn modelId="{0D4281C3-9C8C-445A-9D5C-E164AA352D5C}" type="presParOf" srcId="{01BE6B36-8F87-4F2F-AF56-1EA0D4FC2399}" destId="{174F2E45-395C-4D22-9A0C-97FE7A865254}" srcOrd="2" destOrd="0" presId="urn:microsoft.com/office/officeart/2005/8/layout/hProcess9"/>
    <dgm:cxn modelId="{592AB164-E348-4E9E-8E6C-9C3E3B97EEF1}" type="presParOf" srcId="{01BE6B36-8F87-4F2F-AF56-1EA0D4FC2399}" destId="{4AB08578-9073-4162-A895-A472B7F916D5}" srcOrd="3" destOrd="0" presId="urn:microsoft.com/office/officeart/2005/8/layout/hProcess9"/>
    <dgm:cxn modelId="{5D6BF8B0-3F6E-4F64-9846-2F79BEA74064}" type="presParOf" srcId="{01BE6B36-8F87-4F2F-AF56-1EA0D4FC2399}" destId="{F946BEE2-8307-4627-A316-36DF8FB033AA}" srcOrd="4" destOrd="0" presId="urn:microsoft.com/office/officeart/2005/8/layout/hProcess9"/>
    <dgm:cxn modelId="{2B90F4A7-363C-4A91-A3DC-009405C9607E}" type="presParOf" srcId="{01BE6B36-8F87-4F2F-AF56-1EA0D4FC2399}" destId="{B41FE447-B889-4AAB-A160-2C8D12A82C96}" srcOrd="5" destOrd="0" presId="urn:microsoft.com/office/officeart/2005/8/layout/hProcess9"/>
    <dgm:cxn modelId="{756C8143-06FD-4E61-B0C1-F417F96EF695}" type="presParOf" srcId="{01BE6B36-8F87-4F2F-AF56-1EA0D4FC2399}" destId="{6DCBC3AB-54F5-4DEB-9538-77F2EC9A09D4}" srcOrd="6" destOrd="0" presId="urn:microsoft.com/office/officeart/2005/8/layout/hProcess9"/>
    <dgm:cxn modelId="{8CD92272-7076-4620-8DC1-EFA5CF72D7C3}" type="presParOf" srcId="{01BE6B36-8F87-4F2F-AF56-1EA0D4FC2399}" destId="{022D3DF5-05BB-43B0-8001-932A35B328DF}" srcOrd="7" destOrd="0" presId="urn:microsoft.com/office/officeart/2005/8/layout/hProcess9"/>
    <dgm:cxn modelId="{10D30FC6-7253-47D1-878E-036A4CFB010F}" type="presParOf" srcId="{01BE6B36-8F87-4F2F-AF56-1EA0D4FC2399}" destId="{B1CE4DF0-F641-4737-A885-6AE91B5A99B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0185C4-805B-4ACD-B6B7-49F80E89B826}" type="doc">
      <dgm:prSet loTypeId="urn:microsoft.com/office/officeart/2005/8/layout/vList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36ED91F7-D26A-4004-AC5C-1A78F2569A23}">
      <dgm:prSet phldrT="[Texto]"/>
      <dgm:spPr/>
      <dgm:t>
        <a:bodyPr/>
        <a:lstStyle/>
        <a:p>
          <a:r>
            <a:rPr lang="es-MX" dirty="0" smtClean="0"/>
            <a:t>CENEVAL= Centro Nacional de Evaluación para la Educación Superior</a:t>
          </a:r>
          <a:endParaRPr lang="es-MX" dirty="0"/>
        </a:p>
      </dgm:t>
    </dgm:pt>
    <dgm:pt modelId="{5F7433E9-7A98-404A-9F47-7D0E8F1F0C36}" type="parTrans" cxnId="{4BCF02A4-6B12-4DBB-8C6E-03E347FC949D}">
      <dgm:prSet/>
      <dgm:spPr/>
      <dgm:t>
        <a:bodyPr/>
        <a:lstStyle/>
        <a:p>
          <a:endParaRPr lang="es-MX"/>
        </a:p>
      </dgm:t>
    </dgm:pt>
    <dgm:pt modelId="{E9B4D4EE-0669-49B2-89A6-718017B8342E}" type="sibTrans" cxnId="{4BCF02A4-6B12-4DBB-8C6E-03E347FC949D}">
      <dgm:prSet/>
      <dgm:spPr/>
      <dgm:t>
        <a:bodyPr/>
        <a:lstStyle/>
        <a:p>
          <a:endParaRPr lang="es-MX"/>
        </a:p>
      </dgm:t>
    </dgm:pt>
    <dgm:pt modelId="{F1FF53F7-7CFD-4F3E-B3CF-4161A0DDE783}">
      <dgm:prSet phldrT="[Texto]"/>
      <dgm:spPr/>
      <dgm:t>
        <a:bodyPr/>
        <a:lstStyle/>
        <a:p>
          <a:r>
            <a:rPr lang="es-MX" dirty="0" smtClean="0"/>
            <a:t>DGEP= Dirección General de Evaluación</a:t>
          </a:r>
          <a:endParaRPr lang="es-MX" dirty="0"/>
        </a:p>
      </dgm:t>
    </dgm:pt>
    <dgm:pt modelId="{562E144C-D8A2-4691-A7AF-C6F7090CE580}" type="parTrans" cxnId="{5FB5BACA-6F6B-409C-A07E-C4A08234CF5A}">
      <dgm:prSet/>
      <dgm:spPr/>
      <dgm:t>
        <a:bodyPr/>
        <a:lstStyle/>
        <a:p>
          <a:endParaRPr lang="es-MX"/>
        </a:p>
      </dgm:t>
    </dgm:pt>
    <dgm:pt modelId="{2B829ECA-8F0C-40CA-A5B4-4B7B06079701}" type="sibTrans" cxnId="{5FB5BACA-6F6B-409C-A07E-C4A08234CF5A}">
      <dgm:prSet/>
      <dgm:spPr/>
      <dgm:t>
        <a:bodyPr/>
        <a:lstStyle/>
        <a:p>
          <a:endParaRPr lang="es-MX"/>
        </a:p>
      </dgm:t>
    </dgm:pt>
    <dgm:pt modelId="{CE61D43F-E388-4011-AF0D-C03C845D61C6}" type="pres">
      <dgm:prSet presAssocID="{DF0185C4-805B-4ACD-B6B7-49F80E89B8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7FF4141-F18D-4B6E-BCCE-6F1165AB6FAE}" type="pres">
      <dgm:prSet presAssocID="{36ED91F7-D26A-4004-AC5C-1A78F2569A23}" presName="comp" presStyleCnt="0"/>
      <dgm:spPr/>
    </dgm:pt>
    <dgm:pt modelId="{65101B82-94E0-4200-BBF1-13D0DA959810}" type="pres">
      <dgm:prSet presAssocID="{36ED91F7-D26A-4004-AC5C-1A78F2569A23}" presName="box" presStyleLbl="node1" presStyleIdx="0" presStyleCnt="2"/>
      <dgm:spPr/>
      <dgm:t>
        <a:bodyPr/>
        <a:lstStyle/>
        <a:p>
          <a:endParaRPr lang="es-MX"/>
        </a:p>
      </dgm:t>
    </dgm:pt>
    <dgm:pt modelId="{6C371B42-B9FD-476B-935C-8BCDE3C965F4}" type="pres">
      <dgm:prSet presAssocID="{36ED91F7-D26A-4004-AC5C-1A78F2569A23}" presName="img" presStyleLbl="fgImgPlace1" presStyleIdx="0" presStyleCnt="2" custScaleX="6545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49F733B3-F9D6-4BA3-B02B-9329855D42A5}" type="pres">
      <dgm:prSet presAssocID="{36ED91F7-D26A-4004-AC5C-1A78F2569A2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3FA942-016D-417F-96EF-3F56E4429CEB}" type="pres">
      <dgm:prSet presAssocID="{E9B4D4EE-0669-49B2-89A6-718017B8342E}" presName="spacer" presStyleCnt="0"/>
      <dgm:spPr/>
    </dgm:pt>
    <dgm:pt modelId="{5F90A1F5-A3F9-445E-968A-FB24B8192022}" type="pres">
      <dgm:prSet presAssocID="{F1FF53F7-7CFD-4F3E-B3CF-4161A0DDE783}" presName="comp" presStyleCnt="0"/>
      <dgm:spPr/>
    </dgm:pt>
    <dgm:pt modelId="{27E3A71B-8D06-4253-AD2C-CFC21D1A21AC}" type="pres">
      <dgm:prSet presAssocID="{F1FF53F7-7CFD-4F3E-B3CF-4161A0DDE783}" presName="box" presStyleLbl="node1" presStyleIdx="1" presStyleCnt="2"/>
      <dgm:spPr/>
      <dgm:t>
        <a:bodyPr/>
        <a:lstStyle/>
        <a:p>
          <a:endParaRPr lang="es-MX"/>
        </a:p>
      </dgm:t>
    </dgm:pt>
    <dgm:pt modelId="{84A1E407-C661-4092-8556-2E5489761E64}" type="pres">
      <dgm:prSet presAssocID="{F1FF53F7-7CFD-4F3E-B3CF-4161A0DDE783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B51AC4B-D570-4CFE-8804-81DA995E3B4B}" type="pres">
      <dgm:prSet presAssocID="{F1FF53F7-7CFD-4F3E-B3CF-4161A0DDE78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B332DA8-9740-4C3A-847A-D59CBC3D2C5C}" type="presOf" srcId="{36ED91F7-D26A-4004-AC5C-1A78F2569A23}" destId="{49F733B3-F9D6-4BA3-B02B-9329855D42A5}" srcOrd="1" destOrd="0" presId="urn:microsoft.com/office/officeart/2005/8/layout/vList4"/>
    <dgm:cxn modelId="{0E64B62F-D4A1-4E43-A05E-7F40D754F3DE}" type="presOf" srcId="{36ED91F7-D26A-4004-AC5C-1A78F2569A23}" destId="{65101B82-94E0-4200-BBF1-13D0DA959810}" srcOrd="0" destOrd="0" presId="urn:microsoft.com/office/officeart/2005/8/layout/vList4"/>
    <dgm:cxn modelId="{5FB5BACA-6F6B-409C-A07E-C4A08234CF5A}" srcId="{DF0185C4-805B-4ACD-B6B7-49F80E89B826}" destId="{F1FF53F7-7CFD-4F3E-B3CF-4161A0DDE783}" srcOrd="1" destOrd="0" parTransId="{562E144C-D8A2-4691-A7AF-C6F7090CE580}" sibTransId="{2B829ECA-8F0C-40CA-A5B4-4B7B06079701}"/>
    <dgm:cxn modelId="{6209A3EE-F667-44F1-9BDE-D78492278E12}" type="presOf" srcId="{F1FF53F7-7CFD-4F3E-B3CF-4161A0DDE783}" destId="{BB51AC4B-D570-4CFE-8804-81DA995E3B4B}" srcOrd="1" destOrd="0" presId="urn:microsoft.com/office/officeart/2005/8/layout/vList4"/>
    <dgm:cxn modelId="{4BCF02A4-6B12-4DBB-8C6E-03E347FC949D}" srcId="{DF0185C4-805B-4ACD-B6B7-49F80E89B826}" destId="{36ED91F7-D26A-4004-AC5C-1A78F2569A23}" srcOrd="0" destOrd="0" parTransId="{5F7433E9-7A98-404A-9F47-7D0E8F1F0C36}" sibTransId="{E9B4D4EE-0669-49B2-89A6-718017B8342E}"/>
    <dgm:cxn modelId="{20817BA1-B6F8-4194-A072-F5011B71CC32}" type="presOf" srcId="{F1FF53F7-7CFD-4F3E-B3CF-4161A0DDE783}" destId="{27E3A71B-8D06-4253-AD2C-CFC21D1A21AC}" srcOrd="0" destOrd="0" presId="urn:microsoft.com/office/officeart/2005/8/layout/vList4"/>
    <dgm:cxn modelId="{86F11BD2-F244-4DB4-A42C-C7FE138618A2}" type="presOf" srcId="{DF0185C4-805B-4ACD-B6B7-49F80E89B826}" destId="{CE61D43F-E388-4011-AF0D-C03C845D61C6}" srcOrd="0" destOrd="0" presId="urn:microsoft.com/office/officeart/2005/8/layout/vList4"/>
    <dgm:cxn modelId="{5537F61A-8B81-430F-A23A-0F03E0E08C0D}" type="presParOf" srcId="{CE61D43F-E388-4011-AF0D-C03C845D61C6}" destId="{C7FF4141-F18D-4B6E-BCCE-6F1165AB6FAE}" srcOrd="0" destOrd="0" presId="urn:microsoft.com/office/officeart/2005/8/layout/vList4"/>
    <dgm:cxn modelId="{EBAC7384-88A5-41BD-AF5C-A06004A14EF1}" type="presParOf" srcId="{C7FF4141-F18D-4B6E-BCCE-6F1165AB6FAE}" destId="{65101B82-94E0-4200-BBF1-13D0DA959810}" srcOrd="0" destOrd="0" presId="urn:microsoft.com/office/officeart/2005/8/layout/vList4"/>
    <dgm:cxn modelId="{F0BB4A8A-82C1-4475-8095-1D9D27726067}" type="presParOf" srcId="{C7FF4141-F18D-4B6E-BCCE-6F1165AB6FAE}" destId="{6C371B42-B9FD-476B-935C-8BCDE3C965F4}" srcOrd="1" destOrd="0" presId="urn:microsoft.com/office/officeart/2005/8/layout/vList4"/>
    <dgm:cxn modelId="{5E31A6BB-1078-44B6-9080-68E067B06590}" type="presParOf" srcId="{C7FF4141-F18D-4B6E-BCCE-6F1165AB6FAE}" destId="{49F733B3-F9D6-4BA3-B02B-9329855D42A5}" srcOrd="2" destOrd="0" presId="urn:microsoft.com/office/officeart/2005/8/layout/vList4"/>
    <dgm:cxn modelId="{05800DBA-A090-49B7-A3F7-503FC83ABFE1}" type="presParOf" srcId="{CE61D43F-E388-4011-AF0D-C03C845D61C6}" destId="{0B3FA942-016D-417F-96EF-3F56E4429CEB}" srcOrd="1" destOrd="0" presId="urn:microsoft.com/office/officeart/2005/8/layout/vList4"/>
    <dgm:cxn modelId="{8234FE48-F638-4864-841F-15358E7E23F2}" type="presParOf" srcId="{CE61D43F-E388-4011-AF0D-C03C845D61C6}" destId="{5F90A1F5-A3F9-445E-968A-FB24B8192022}" srcOrd="2" destOrd="0" presId="urn:microsoft.com/office/officeart/2005/8/layout/vList4"/>
    <dgm:cxn modelId="{B4DDF461-6176-4ADF-8326-75837F372A22}" type="presParOf" srcId="{5F90A1F5-A3F9-445E-968A-FB24B8192022}" destId="{27E3A71B-8D06-4253-AD2C-CFC21D1A21AC}" srcOrd="0" destOrd="0" presId="urn:microsoft.com/office/officeart/2005/8/layout/vList4"/>
    <dgm:cxn modelId="{5FFE112B-A910-455F-8F34-C1C7BCBBD444}" type="presParOf" srcId="{5F90A1F5-A3F9-445E-968A-FB24B8192022}" destId="{84A1E407-C661-4092-8556-2E5489761E64}" srcOrd="1" destOrd="0" presId="urn:microsoft.com/office/officeart/2005/8/layout/vList4"/>
    <dgm:cxn modelId="{21447382-1799-4816-BDE3-34A5F6B14082}" type="presParOf" srcId="{5F90A1F5-A3F9-445E-968A-FB24B8192022}" destId="{BB51AC4B-D570-4CFE-8804-81DA995E3B4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074593-5171-40DC-AFA2-D872093D9FD7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</dgm:pt>
    <dgm:pt modelId="{805D97B0-0EFD-415B-ACB3-93AFA38E2A92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MX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2001</a:t>
          </a:r>
        </a:p>
        <a:p>
          <a:r>
            <a:rPr lang="es-MX" sz="1600" b="1" dirty="0" smtClean="0"/>
            <a:t>Se difundieron los resultados de las primeras pruebas de PISA</a:t>
          </a:r>
        </a:p>
        <a:p>
          <a:r>
            <a:rPr lang="es-MX" sz="1600" b="1" dirty="0" smtClean="0"/>
            <a:t>Abarca hasta el 2004</a:t>
          </a:r>
        </a:p>
      </dgm:t>
    </dgm:pt>
    <dgm:pt modelId="{E5CC69F9-A9C6-4073-9419-E40CB4143F0C}" type="parTrans" cxnId="{C257A726-4ABA-42EB-A123-77E5BD995087}">
      <dgm:prSet/>
      <dgm:spPr/>
      <dgm:t>
        <a:bodyPr/>
        <a:lstStyle/>
        <a:p>
          <a:endParaRPr lang="es-MX"/>
        </a:p>
      </dgm:t>
    </dgm:pt>
    <dgm:pt modelId="{C5EDEB21-3F25-45DD-B5DD-4E5DE8E5E429}" type="sibTrans" cxnId="{C257A726-4ABA-42EB-A123-77E5BD995087}">
      <dgm:prSet/>
      <dgm:spPr/>
      <dgm:t>
        <a:bodyPr/>
        <a:lstStyle/>
        <a:p>
          <a:endParaRPr lang="es-MX"/>
        </a:p>
      </dgm:t>
    </dgm:pt>
    <dgm:pt modelId="{5193C6F0-D43D-43C9-93A1-34759465FCE1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MX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2003</a:t>
          </a:r>
        </a:p>
        <a:p>
          <a:r>
            <a:rPr lang="es-MX" sz="2100" b="1" dirty="0" smtClean="0"/>
            <a:t>Se transfieren pruebas integras al instituto de evaluación</a:t>
          </a:r>
          <a:endParaRPr lang="es-MX" sz="2100" b="1" dirty="0"/>
        </a:p>
      </dgm:t>
    </dgm:pt>
    <dgm:pt modelId="{AADD6230-0BA7-46B3-8E06-23588C785CFB}" type="parTrans" cxnId="{D4951351-54C4-44C2-A5D0-BC7686C5554C}">
      <dgm:prSet/>
      <dgm:spPr/>
      <dgm:t>
        <a:bodyPr/>
        <a:lstStyle/>
        <a:p>
          <a:endParaRPr lang="es-MX"/>
        </a:p>
      </dgm:t>
    </dgm:pt>
    <dgm:pt modelId="{5913362D-0B8F-4133-B0A3-05E6342F0317}" type="sibTrans" cxnId="{D4951351-54C4-44C2-A5D0-BC7686C5554C}">
      <dgm:prSet/>
      <dgm:spPr/>
      <dgm:t>
        <a:bodyPr/>
        <a:lstStyle/>
        <a:p>
          <a:endParaRPr lang="es-MX"/>
        </a:p>
      </dgm:t>
    </dgm:pt>
    <dgm:pt modelId="{D01C7FCF-AB59-4D7B-BFB6-7D2211DF0FD7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MX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2005</a:t>
          </a:r>
        </a:p>
        <a:p>
          <a:r>
            <a:rPr lang="es-MX" b="1" dirty="0" smtClean="0"/>
            <a:t>Se aplica el examen de la calidad y logro educativo (EXCALE)</a:t>
          </a:r>
          <a:endParaRPr lang="es-MX" b="1" dirty="0"/>
        </a:p>
      </dgm:t>
    </dgm:pt>
    <dgm:pt modelId="{0285E572-4FEE-4B1E-A11E-AF9586A262D8}" type="parTrans" cxnId="{7D9BDA72-B336-4D92-A261-6C04E9AD008B}">
      <dgm:prSet/>
      <dgm:spPr/>
      <dgm:t>
        <a:bodyPr/>
        <a:lstStyle/>
        <a:p>
          <a:endParaRPr lang="es-MX"/>
        </a:p>
      </dgm:t>
    </dgm:pt>
    <dgm:pt modelId="{A38B38BE-0D81-4085-AF88-5A5D68C3E59B}" type="sibTrans" cxnId="{7D9BDA72-B336-4D92-A261-6C04E9AD008B}">
      <dgm:prSet/>
      <dgm:spPr/>
      <dgm:t>
        <a:bodyPr/>
        <a:lstStyle/>
        <a:p>
          <a:endParaRPr lang="es-MX"/>
        </a:p>
      </dgm:t>
    </dgm:pt>
    <dgm:pt modelId="{81988074-BF42-4A8D-AA12-7AF1D9DFCC5B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MX" sz="2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2000</a:t>
          </a:r>
        </a:p>
        <a:p>
          <a:r>
            <a:rPr lang="es-MX" sz="1600" b="1" dirty="0" smtClean="0"/>
            <a:t>Inicia la evaluación PISA.</a:t>
          </a:r>
        </a:p>
        <a:p>
          <a:r>
            <a:rPr lang="es-MX" sz="1600" b="1" dirty="0" smtClean="0"/>
            <a:t>A mediados del 2000 INEE admite que la evaluación no ha traído la transformación.</a:t>
          </a:r>
          <a:endParaRPr lang="es-MX" sz="1600" b="1" dirty="0"/>
        </a:p>
      </dgm:t>
    </dgm:pt>
    <dgm:pt modelId="{FBF6EFD8-2A74-4256-B815-EB5FE6F4CE30}" type="parTrans" cxnId="{6BCC6754-FC2F-438D-82F5-5C76E873BA77}">
      <dgm:prSet/>
      <dgm:spPr/>
      <dgm:t>
        <a:bodyPr/>
        <a:lstStyle/>
        <a:p>
          <a:endParaRPr lang="es-MX"/>
        </a:p>
      </dgm:t>
    </dgm:pt>
    <dgm:pt modelId="{0532BDFE-3663-4084-95A5-84F2921BFC44}" type="sibTrans" cxnId="{6BCC6754-FC2F-438D-82F5-5C76E873BA77}">
      <dgm:prSet/>
      <dgm:spPr/>
      <dgm:t>
        <a:bodyPr/>
        <a:lstStyle/>
        <a:p>
          <a:endParaRPr lang="es-MX"/>
        </a:p>
      </dgm:t>
    </dgm:pt>
    <dgm:pt modelId="{0344154E-E0DF-44BD-82C2-A84FEA0E5EF8}" type="pres">
      <dgm:prSet presAssocID="{D1074593-5171-40DC-AFA2-D872093D9FD7}" presName="CompostProcess" presStyleCnt="0">
        <dgm:presLayoutVars>
          <dgm:dir/>
          <dgm:resizeHandles val="exact"/>
        </dgm:presLayoutVars>
      </dgm:prSet>
      <dgm:spPr/>
    </dgm:pt>
    <dgm:pt modelId="{10F51C60-9937-4103-961F-7E3F3B141256}" type="pres">
      <dgm:prSet presAssocID="{D1074593-5171-40DC-AFA2-D872093D9FD7}" presName="arrow" presStyleLbl="bgShp" presStyleIdx="0" presStyleCnt="1"/>
      <dgm:spPr/>
    </dgm:pt>
    <dgm:pt modelId="{01BE6B36-8F87-4F2F-AF56-1EA0D4FC2399}" type="pres">
      <dgm:prSet presAssocID="{D1074593-5171-40DC-AFA2-D872093D9FD7}" presName="linearProcess" presStyleCnt="0"/>
      <dgm:spPr/>
    </dgm:pt>
    <dgm:pt modelId="{B4838A58-2519-4C84-9F95-7D8B77828D56}" type="pres">
      <dgm:prSet presAssocID="{805D97B0-0EFD-415B-ACB3-93AFA38E2A92}" presName="textNode" presStyleLbl="node1" presStyleIdx="0" presStyleCnt="4" custLinFactX="99052" custLinFactNeighborX="100000" custLinFactNeighborY="12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DB645A-118A-4048-AD6A-CE46C37D25CD}" type="pres">
      <dgm:prSet presAssocID="{C5EDEB21-3F25-45DD-B5DD-4E5DE8E5E429}" presName="sibTrans" presStyleCnt="0"/>
      <dgm:spPr/>
    </dgm:pt>
    <dgm:pt modelId="{C964D889-0E6F-45CA-86B2-1950EB64E637}" type="pres">
      <dgm:prSet presAssocID="{81988074-BF42-4A8D-AA12-7AF1D9DFCC5B}" presName="textNode" presStyleLbl="node1" presStyleIdx="1" presStyleCnt="4" custLinFactX="-100000" custLinFactNeighborX="-103435" custLinFactNeighborY="12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D53B49-F6DD-445D-84FF-536D3BD41A61}" type="pres">
      <dgm:prSet presAssocID="{0532BDFE-3663-4084-95A5-84F2921BFC44}" presName="sibTrans" presStyleCnt="0"/>
      <dgm:spPr/>
    </dgm:pt>
    <dgm:pt modelId="{F946BEE2-8307-4627-A316-36DF8FB033AA}" type="pres">
      <dgm:prSet presAssocID="{5193C6F0-D43D-43C9-93A1-34759465FCE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1FE447-B889-4AAB-A160-2C8D12A82C96}" type="pres">
      <dgm:prSet presAssocID="{5913362D-0B8F-4133-B0A3-05E6342F0317}" presName="sibTrans" presStyleCnt="0"/>
      <dgm:spPr/>
    </dgm:pt>
    <dgm:pt modelId="{6DCBC3AB-54F5-4DEB-9538-77F2EC9A09D4}" type="pres">
      <dgm:prSet presAssocID="{D01C7FCF-AB59-4D7B-BFB6-7D2211DF0FD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D9BDA72-B336-4D92-A261-6C04E9AD008B}" srcId="{D1074593-5171-40DC-AFA2-D872093D9FD7}" destId="{D01C7FCF-AB59-4D7B-BFB6-7D2211DF0FD7}" srcOrd="3" destOrd="0" parTransId="{0285E572-4FEE-4B1E-A11E-AF9586A262D8}" sibTransId="{A38B38BE-0D81-4085-AF88-5A5D68C3E59B}"/>
    <dgm:cxn modelId="{D4951351-54C4-44C2-A5D0-BC7686C5554C}" srcId="{D1074593-5171-40DC-AFA2-D872093D9FD7}" destId="{5193C6F0-D43D-43C9-93A1-34759465FCE1}" srcOrd="2" destOrd="0" parTransId="{AADD6230-0BA7-46B3-8E06-23588C785CFB}" sibTransId="{5913362D-0B8F-4133-B0A3-05E6342F0317}"/>
    <dgm:cxn modelId="{C257A726-4ABA-42EB-A123-77E5BD995087}" srcId="{D1074593-5171-40DC-AFA2-D872093D9FD7}" destId="{805D97B0-0EFD-415B-ACB3-93AFA38E2A92}" srcOrd="0" destOrd="0" parTransId="{E5CC69F9-A9C6-4073-9419-E40CB4143F0C}" sibTransId="{C5EDEB21-3F25-45DD-B5DD-4E5DE8E5E429}"/>
    <dgm:cxn modelId="{5F401A7A-CEAB-4B89-AD82-B13B6E6D6C31}" type="presOf" srcId="{81988074-BF42-4A8D-AA12-7AF1D9DFCC5B}" destId="{C964D889-0E6F-45CA-86B2-1950EB64E637}" srcOrd="0" destOrd="0" presId="urn:microsoft.com/office/officeart/2005/8/layout/hProcess9"/>
    <dgm:cxn modelId="{7625CE13-2566-4996-85FE-9310C5429295}" type="presOf" srcId="{5193C6F0-D43D-43C9-93A1-34759465FCE1}" destId="{F946BEE2-8307-4627-A316-36DF8FB033AA}" srcOrd="0" destOrd="0" presId="urn:microsoft.com/office/officeart/2005/8/layout/hProcess9"/>
    <dgm:cxn modelId="{5CEE82B5-3BAA-4815-AA44-125B6C72CAF0}" type="presOf" srcId="{805D97B0-0EFD-415B-ACB3-93AFA38E2A92}" destId="{B4838A58-2519-4C84-9F95-7D8B77828D56}" srcOrd="0" destOrd="0" presId="urn:microsoft.com/office/officeart/2005/8/layout/hProcess9"/>
    <dgm:cxn modelId="{AF0CD874-08E6-4E26-9514-F6540D6278C7}" type="presOf" srcId="{D01C7FCF-AB59-4D7B-BFB6-7D2211DF0FD7}" destId="{6DCBC3AB-54F5-4DEB-9538-77F2EC9A09D4}" srcOrd="0" destOrd="0" presId="urn:microsoft.com/office/officeart/2005/8/layout/hProcess9"/>
    <dgm:cxn modelId="{6BCC6754-FC2F-438D-82F5-5C76E873BA77}" srcId="{D1074593-5171-40DC-AFA2-D872093D9FD7}" destId="{81988074-BF42-4A8D-AA12-7AF1D9DFCC5B}" srcOrd="1" destOrd="0" parTransId="{FBF6EFD8-2A74-4256-B815-EB5FE6F4CE30}" sibTransId="{0532BDFE-3663-4084-95A5-84F2921BFC44}"/>
    <dgm:cxn modelId="{8F927B4C-E125-4F8D-8258-2D5B6C065F11}" type="presOf" srcId="{D1074593-5171-40DC-AFA2-D872093D9FD7}" destId="{0344154E-E0DF-44BD-82C2-A84FEA0E5EF8}" srcOrd="0" destOrd="0" presId="urn:microsoft.com/office/officeart/2005/8/layout/hProcess9"/>
    <dgm:cxn modelId="{408F11F4-78B3-4B59-9947-6216377C6B5A}" type="presParOf" srcId="{0344154E-E0DF-44BD-82C2-A84FEA0E5EF8}" destId="{10F51C60-9937-4103-961F-7E3F3B141256}" srcOrd="0" destOrd="0" presId="urn:microsoft.com/office/officeart/2005/8/layout/hProcess9"/>
    <dgm:cxn modelId="{A938204A-1B63-43FC-9940-1C45CA5A2B1F}" type="presParOf" srcId="{0344154E-E0DF-44BD-82C2-A84FEA0E5EF8}" destId="{01BE6B36-8F87-4F2F-AF56-1EA0D4FC2399}" srcOrd="1" destOrd="0" presId="urn:microsoft.com/office/officeart/2005/8/layout/hProcess9"/>
    <dgm:cxn modelId="{BA39991A-E5F0-4EC1-9948-9E0776F8C47A}" type="presParOf" srcId="{01BE6B36-8F87-4F2F-AF56-1EA0D4FC2399}" destId="{B4838A58-2519-4C84-9F95-7D8B77828D56}" srcOrd="0" destOrd="0" presId="urn:microsoft.com/office/officeart/2005/8/layout/hProcess9"/>
    <dgm:cxn modelId="{FB9F2DA6-9283-4AF2-A6D1-3409981BB155}" type="presParOf" srcId="{01BE6B36-8F87-4F2F-AF56-1EA0D4FC2399}" destId="{C0DB645A-118A-4048-AD6A-CE46C37D25CD}" srcOrd="1" destOrd="0" presId="urn:microsoft.com/office/officeart/2005/8/layout/hProcess9"/>
    <dgm:cxn modelId="{5CC04088-335C-4564-8C38-5F85B27FECB0}" type="presParOf" srcId="{01BE6B36-8F87-4F2F-AF56-1EA0D4FC2399}" destId="{C964D889-0E6F-45CA-86B2-1950EB64E637}" srcOrd="2" destOrd="0" presId="urn:microsoft.com/office/officeart/2005/8/layout/hProcess9"/>
    <dgm:cxn modelId="{CDFA59FD-D990-4390-AF64-9F2B59FFAC5B}" type="presParOf" srcId="{01BE6B36-8F87-4F2F-AF56-1EA0D4FC2399}" destId="{BBD53B49-F6DD-445D-84FF-536D3BD41A61}" srcOrd="3" destOrd="0" presId="urn:microsoft.com/office/officeart/2005/8/layout/hProcess9"/>
    <dgm:cxn modelId="{DB35BA90-AB1C-414A-A657-05BBFFF911E5}" type="presParOf" srcId="{01BE6B36-8F87-4F2F-AF56-1EA0D4FC2399}" destId="{F946BEE2-8307-4627-A316-36DF8FB033AA}" srcOrd="4" destOrd="0" presId="urn:microsoft.com/office/officeart/2005/8/layout/hProcess9"/>
    <dgm:cxn modelId="{E9110934-880F-410A-8137-A17329AF5DD4}" type="presParOf" srcId="{01BE6B36-8F87-4F2F-AF56-1EA0D4FC2399}" destId="{B41FE447-B889-4AAB-A160-2C8D12A82C96}" srcOrd="5" destOrd="0" presId="urn:microsoft.com/office/officeart/2005/8/layout/hProcess9"/>
    <dgm:cxn modelId="{F2083891-7BA9-4ED2-B173-848EE436F409}" type="presParOf" srcId="{01BE6B36-8F87-4F2F-AF56-1EA0D4FC2399}" destId="{6DCBC3AB-54F5-4DEB-9538-77F2EC9A09D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23C825-CB05-4593-B0C2-247E12433DBD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B80149E1-08B1-488E-A21C-DC9AD570AF07}">
      <dgm:prSet phldrT="[Texto]"/>
      <dgm:spPr/>
      <dgm:t>
        <a:bodyPr/>
        <a:lstStyle/>
        <a:p>
          <a:r>
            <a:rPr lang="es-MX" dirty="0" smtClean="0"/>
            <a:t>PISA = Programa de Evaluación Internacional de Estudiantes.</a:t>
          </a:r>
          <a:endParaRPr lang="es-MX" dirty="0"/>
        </a:p>
      </dgm:t>
    </dgm:pt>
    <dgm:pt modelId="{4AA3361D-B461-470B-8C94-C65F6859D147}" type="parTrans" cxnId="{527F62CF-5A55-4174-A867-656F5CA9344B}">
      <dgm:prSet/>
      <dgm:spPr/>
      <dgm:t>
        <a:bodyPr/>
        <a:lstStyle/>
        <a:p>
          <a:endParaRPr lang="es-MX"/>
        </a:p>
      </dgm:t>
    </dgm:pt>
    <dgm:pt modelId="{34140DF5-CE7E-4BED-9EEA-AE068B7CE2B9}" type="sibTrans" cxnId="{527F62CF-5A55-4174-A867-656F5CA9344B}">
      <dgm:prSet/>
      <dgm:spPr/>
      <dgm:t>
        <a:bodyPr/>
        <a:lstStyle/>
        <a:p>
          <a:endParaRPr lang="es-MX"/>
        </a:p>
      </dgm:t>
    </dgm:pt>
    <dgm:pt modelId="{75469AD4-70EA-498A-9716-CB956A913393}">
      <dgm:prSet phldrT="[Texto]"/>
      <dgm:spPr/>
      <dgm:t>
        <a:bodyPr/>
        <a:lstStyle/>
        <a:p>
          <a:r>
            <a:rPr lang="es-MX" dirty="0" smtClean="0"/>
            <a:t>INEE = Instituto Nacional para la Evaluación de la Educación.</a:t>
          </a:r>
          <a:endParaRPr lang="es-MX" dirty="0"/>
        </a:p>
      </dgm:t>
    </dgm:pt>
    <dgm:pt modelId="{C61F1375-4028-4626-B20A-5D02695168B7}" type="parTrans" cxnId="{014C49CD-43EB-4911-BA27-B9A0E0FBFC63}">
      <dgm:prSet/>
      <dgm:spPr/>
      <dgm:t>
        <a:bodyPr/>
        <a:lstStyle/>
        <a:p>
          <a:endParaRPr lang="es-MX"/>
        </a:p>
      </dgm:t>
    </dgm:pt>
    <dgm:pt modelId="{26A633AA-FA99-42C0-BA3E-B30A584EE543}" type="sibTrans" cxnId="{014C49CD-43EB-4911-BA27-B9A0E0FBFC63}">
      <dgm:prSet/>
      <dgm:spPr/>
      <dgm:t>
        <a:bodyPr/>
        <a:lstStyle/>
        <a:p>
          <a:endParaRPr lang="es-MX"/>
        </a:p>
      </dgm:t>
    </dgm:pt>
    <dgm:pt modelId="{B38FF552-8D41-4F85-B921-E664663920DA}">
      <dgm:prSet/>
      <dgm:spPr/>
      <dgm:t>
        <a:bodyPr/>
        <a:lstStyle/>
        <a:p>
          <a:r>
            <a:rPr lang="es-MX" dirty="0" smtClean="0"/>
            <a:t>EXCALE = Examen de Calidad y Logro Educativo.</a:t>
          </a:r>
          <a:endParaRPr lang="es-MX" dirty="0"/>
        </a:p>
      </dgm:t>
    </dgm:pt>
    <dgm:pt modelId="{C579E2D4-6829-4BC1-B9BD-34D5076A2519}" type="parTrans" cxnId="{C08E2588-A566-471F-95D8-AD5CE77B863D}">
      <dgm:prSet/>
      <dgm:spPr/>
      <dgm:t>
        <a:bodyPr/>
        <a:lstStyle/>
        <a:p>
          <a:endParaRPr lang="es-MX"/>
        </a:p>
      </dgm:t>
    </dgm:pt>
    <dgm:pt modelId="{16D3D12D-3DF6-4236-A1DF-96744158FB71}" type="sibTrans" cxnId="{C08E2588-A566-471F-95D8-AD5CE77B863D}">
      <dgm:prSet/>
      <dgm:spPr/>
      <dgm:t>
        <a:bodyPr/>
        <a:lstStyle/>
        <a:p>
          <a:endParaRPr lang="es-MX"/>
        </a:p>
      </dgm:t>
    </dgm:pt>
    <dgm:pt modelId="{1BE47625-E245-4B3B-AD51-427CF6D35FCE}" type="pres">
      <dgm:prSet presAssocID="{C923C825-CB05-4593-B0C2-247E12433DB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D30D04A-CAC1-4236-B45B-073D65D9C92E}" type="pres">
      <dgm:prSet presAssocID="{B80149E1-08B1-488E-A21C-DC9AD570AF07}" presName="comp" presStyleCnt="0"/>
      <dgm:spPr/>
    </dgm:pt>
    <dgm:pt modelId="{E106C860-3A8B-404A-B2B2-F90073C40B52}" type="pres">
      <dgm:prSet presAssocID="{B80149E1-08B1-488E-A21C-DC9AD570AF07}" presName="box" presStyleLbl="node1" presStyleIdx="0" presStyleCnt="3" custLinFactNeighborY="-25100"/>
      <dgm:spPr/>
      <dgm:t>
        <a:bodyPr/>
        <a:lstStyle/>
        <a:p>
          <a:endParaRPr lang="es-MX"/>
        </a:p>
      </dgm:t>
    </dgm:pt>
    <dgm:pt modelId="{4F789131-FB20-437F-9A94-B02CE8850E04}" type="pres">
      <dgm:prSet presAssocID="{B80149E1-08B1-488E-A21C-DC9AD570AF07}" presName="img" presStyleLbl="fgImgPlace1" presStyleIdx="0" presStyleCnt="3" custScaleX="745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161C91B-0BD3-4A0F-B960-4EC9818DA721}" type="pres">
      <dgm:prSet presAssocID="{B80149E1-08B1-488E-A21C-DC9AD570AF0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E7856E-A16B-4138-8748-936F0E1B59EA}" type="pres">
      <dgm:prSet presAssocID="{34140DF5-CE7E-4BED-9EEA-AE068B7CE2B9}" presName="spacer" presStyleCnt="0"/>
      <dgm:spPr/>
    </dgm:pt>
    <dgm:pt modelId="{82A5F94B-A02A-45C7-A89D-5A6D7189A2AD}" type="pres">
      <dgm:prSet presAssocID="{75469AD4-70EA-498A-9716-CB956A913393}" presName="comp" presStyleCnt="0"/>
      <dgm:spPr/>
    </dgm:pt>
    <dgm:pt modelId="{D0D5DFDA-B0E6-4BDD-863E-8DBEEDD84BCB}" type="pres">
      <dgm:prSet presAssocID="{75469AD4-70EA-498A-9716-CB956A913393}" presName="box" presStyleLbl="node1" presStyleIdx="1" presStyleCnt="3"/>
      <dgm:spPr/>
      <dgm:t>
        <a:bodyPr/>
        <a:lstStyle/>
        <a:p>
          <a:endParaRPr lang="es-MX"/>
        </a:p>
      </dgm:t>
    </dgm:pt>
    <dgm:pt modelId="{D1BED28C-51A7-45C5-8F3B-DEB6B5C537AC}" type="pres">
      <dgm:prSet presAssocID="{75469AD4-70EA-498A-9716-CB956A913393}" presName="img" presStyleLbl="fgImgPlace1" presStyleIdx="1" presStyleCnt="3" custScaleX="5753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DC5F02B-812D-4B65-96B1-CD2EB45805DB}" type="pres">
      <dgm:prSet presAssocID="{75469AD4-70EA-498A-9716-CB956A91339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EB3442-7897-4304-B323-41710432FAA6}" type="pres">
      <dgm:prSet presAssocID="{26A633AA-FA99-42C0-BA3E-B30A584EE543}" presName="spacer" presStyleCnt="0"/>
      <dgm:spPr/>
    </dgm:pt>
    <dgm:pt modelId="{BC99F5CB-CD56-4C99-8CF6-4D4B3EC15CD6}" type="pres">
      <dgm:prSet presAssocID="{B38FF552-8D41-4F85-B921-E664663920DA}" presName="comp" presStyleCnt="0"/>
      <dgm:spPr/>
    </dgm:pt>
    <dgm:pt modelId="{219AE58B-5986-473F-87C8-BD009B617F02}" type="pres">
      <dgm:prSet presAssocID="{B38FF552-8D41-4F85-B921-E664663920DA}" presName="box" presStyleLbl="node1" presStyleIdx="2" presStyleCnt="3"/>
      <dgm:spPr/>
      <dgm:t>
        <a:bodyPr/>
        <a:lstStyle/>
        <a:p>
          <a:endParaRPr lang="es-MX"/>
        </a:p>
      </dgm:t>
    </dgm:pt>
    <dgm:pt modelId="{3B96D407-B3B4-41F8-AF50-517DE5EF0A2B}" type="pres">
      <dgm:prSet presAssocID="{B38FF552-8D41-4F85-B921-E664663920DA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B95DB36-C317-45B0-8C05-94DB3138D79D}" type="pres">
      <dgm:prSet presAssocID="{B38FF552-8D41-4F85-B921-E664663920D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9FE7B4F-7FCC-4A36-971F-71396B034930}" type="presOf" srcId="{B80149E1-08B1-488E-A21C-DC9AD570AF07}" destId="{E106C860-3A8B-404A-B2B2-F90073C40B52}" srcOrd="0" destOrd="0" presId="urn:microsoft.com/office/officeart/2005/8/layout/vList4"/>
    <dgm:cxn modelId="{014C49CD-43EB-4911-BA27-B9A0E0FBFC63}" srcId="{C923C825-CB05-4593-B0C2-247E12433DBD}" destId="{75469AD4-70EA-498A-9716-CB956A913393}" srcOrd="1" destOrd="0" parTransId="{C61F1375-4028-4626-B20A-5D02695168B7}" sibTransId="{26A633AA-FA99-42C0-BA3E-B30A584EE543}"/>
    <dgm:cxn modelId="{1495A01B-FB6C-4168-B893-72D6BC68693A}" type="presOf" srcId="{B80149E1-08B1-488E-A21C-DC9AD570AF07}" destId="{E161C91B-0BD3-4A0F-B960-4EC9818DA721}" srcOrd="1" destOrd="0" presId="urn:microsoft.com/office/officeart/2005/8/layout/vList4"/>
    <dgm:cxn modelId="{4D0DCF60-C380-446D-9B36-ACBBFA0B5287}" type="presOf" srcId="{75469AD4-70EA-498A-9716-CB956A913393}" destId="{9DC5F02B-812D-4B65-96B1-CD2EB45805DB}" srcOrd="1" destOrd="0" presId="urn:microsoft.com/office/officeart/2005/8/layout/vList4"/>
    <dgm:cxn modelId="{2574E869-BDE9-400E-9997-61A32E0687D8}" type="presOf" srcId="{C923C825-CB05-4593-B0C2-247E12433DBD}" destId="{1BE47625-E245-4B3B-AD51-427CF6D35FCE}" srcOrd="0" destOrd="0" presId="urn:microsoft.com/office/officeart/2005/8/layout/vList4"/>
    <dgm:cxn modelId="{BE348A45-4436-4F6F-A9E4-7D2DB169AE3D}" type="presOf" srcId="{B38FF552-8D41-4F85-B921-E664663920DA}" destId="{9B95DB36-C317-45B0-8C05-94DB3138D79D}" srcOrd="1" destOrd="0" presId="urn:microsoft.com/office/officeart/2005/8/layout/vList4"/>
    <dgm:cxn modelId="{527F62CF-5A55-4174-A867-656F5CA9344B}" srcId="{C923C825-CB05-4593-B0C2-247E12433DBD}" destId="{B80149E1-08B1-488E-A21C-DC9AD570AF07}" srcOrd="0" destOrd="0" parTransId="{4AA3361D-B461-470B-8C94-C65F6859D147}" sibTransId="{34140DF5-CE7E-4BED-9EEA-AE068B7CE2B9}"/>
    <dgm:cxn modelId="{A4C49935-1F7D-42D8-873C-96807281AE47}" type="presOf" srcId="{B38FF552-8D41-4F85-B921-E664663920DA}" destId="{219AE58B-5986-473F-87C8-BD009B617F02}" srcOrd="0" destOrd="0" presId="urn:microsoft.com/office/officeart/2005/8/layout/vList4"/>
    <dgm:cxn modelId="{F722D570-7827-45A9-AC26-9D3253072265}" type="presOf" srcId="{75469AD4-70EA-498A-9716-CB956A913393}" destId="{D0D5DFDA-B0E6-4BDD-863E-8DBEEDD84BCB}" srcOrd="0" destOrd="0" presId="urn:microsoft.com/office/officeart/2005/8/layout/vList4"/>
    <dgm:cxn modelId="{C08E2588-A566-471F-95D8-AD5CE77B863D}" srcId="{C923C825-CB05-4593-B0C2-247E12433DBD}" destId="{B38FF552-8D41-4F85-B921-E664663920DA}" srcOrd="2" destOrd="0" parTransId="{C579E2D4-6829-4BC1-B9BD-34D5076A2519}" sibTransId="{16D3D12D-3DF6-4236-A1DF-96744158FB71}"/>
    <dgm:cxn modelId="{3C699B19-E766-4A23-A8E0-FB35E2074B0F}" type="presParOf" srcId="{1BE47625-E245-4B3B-AD51-427CF6D35FCE}" destId="{9D30D04A-CAC1-4236-B45B-073D65D9C92E}" srcOrd="0" destOrd="0" presId="urn:microsoft.com/office/officeart/2005/8/layout/vList4"/>
    <dgm:cxn modelId="{87F01207-6FD4-4291-9BF0-C9B90D238CDE}" type="presParOf" srcId="{9D30D04A-CAC1-4236-B45B-073D65D9C92E}" destId="{E106C860-3A8B-404A-B2B2-F90073C40B52}" srcOrd="0" destOrd="0" presId="urn:microsoft.com/office/officeart/2005/8/layout/vList4"/>
    <dgm:cxn modelId="{28AB5667-7533-4DBD-AAA1-C9140FD8F81E}" type="presParOf" srcId="{9D30D04A-CAC1-4236-B45B-073D65D9C92E}" destId="{4F789131-FB20-437F-9A94-B02CE8850E04}" srcOrd="1" destOrd="0" presId="urn:microsoft.com/office/officeart/2005/8/layout/vList4"/>
    <dgm:cxn modelId="{9018C1CC-4AC5-4E92-BA6F-CC45E2834327}" type="presParOf" srcId="{9D30D04A-CAC1-4236-B45B-073D65D9C92E}" destId="{E161C91B-0BD3-4A0F-B960-4EC9818DA721}" srcOrd="2" destOrd="0" presId="urn:microsoft.com/office/officeart/2005/8/layout/vList4"/>
    <dgm:cxn modelId="{20B5734C-1C7E-4C64-AAAD-85EBB70CB873}" type="presParOf" srcId="{1BE47625-E245-4B3B-AD51-427CF6D35FCE}" destId="{B2E7856E-A16B-4138-8748-936F0E1B59EA}" srcOrd="1" destOrd="0" presId="urn:microsoft.com/office/officeart/2005/8/layout/vList4"/>
    <dgm:cxn modelId="{22E4EA2F-0EE0-49F4-9CAE-78BCF7CFE4D5}" type="presParOf" srcId="{1BE47625-E245-4B3B-AD51-427CF6D35FCE}" destId="{82A5F94B-A02A-45C7-A89D-5A6D7189A2AD}" srcOrd="2" destOrd="0" presId="urn:microsoft.com/office/officeart/2005/8/layout/vList4"/>
    <dgm:cxn modelId="{E27B4A69-EE45-4D7D-AE90-DFB1DDCCB8C3}" type="presParOf" srcId="{82A5F94B-A02A-45C7-A89D-5A6D7189A2AD}" destId="{D0D5DFDA-B0E6-4BDD-863E-8DBEEDD84BCB}" srcOrd="0" destOrd="0" presId="urn:microsoft.com/office/officeart/2005/8/layout/vList4"/>
    <dgm:cxn modelId="{3A6D8D0E-E80A-484A-BCD6-942556984009}" type="presParOf" srcId="{82A5F94B-A02A-45C7-A89D-5A6D7189A2AD}" destId="{D1BED28C-51A7-45C5-8F3B-DEB6B5C537AC}" srcOrd="1" destOrd="0" presId="urn:microsoft.com/office/officeart/2005/8/layout/vList4"/>
    <dgm:cxn modelId="{E5992478-810C-4E8E-B507-31FF7F37F9D7}" type="presParOf" srcId="{82A5F94B-A02A-45C7-A89D-5A6D7189A2AD}" destId="{9DC5F02B-812D-4B65-96B1-CD2EB45805DB}" srcOrd="2" destOrd="0" presId="urn:microsoft.com/office/officeart/2005/8/layout/vList4"/>
    <dgm:cxn modelId="{DC5BE0C2-89D5-47BE-A8C0-D29C1833F56F}" type="presParOf" srcId="{1BE47625-E245-4B3B-AD51-427CF6D35FCE}" destId="{40EB3442-7897-4304-B323-41710432FAA6}" srcOrd="3" destOrd="0" presId="urn:microsoft.com/office/officeart/2005/8/layout/vList4"/>
    <dgm:cxn modelId="{C704E52B-30B9-4363-A1DE-04B01B89778C}" type="presParOf" srcId="{1BE47625-E245-4B3B-AD51-427CF6D35FCE}" destId="{BC99F5CB-CD56-4C99-8CF6-4D4B3EC15CD6}" srcOrd="4" destOrd="0" presId="urn:microsoft.com/office/officeart/2005/8/layout/vList4"/>
    <dgm:cxn modelId="{C7A564C5-8ACC-4FA5-9284-AD964CEA9293}" type="presParOf" srcId="{BC99F5CB-CD56-4C99-8CF6-4D4B3EC15CD6}" destId="{219AE58B-5986-473F-87C8-BD009B617F02}" srcOrd="0" destOrd="0" presId="urn:microsoft.com/office/officeart/2005/8/layout/vList4"/>
    <dgm:cxn modelId="{F8986D80-6250-4FA4-BF4C-5BC069920F67}" type="presParOf" srcId="{BC99F5CB-CD56-4C99-8CF6-4D4B3EC15CD6}" destId="{3B96D407-B3B4-41F8-AF50-517DE5EF0A2B}" srcOrd="1" destOrd="0" presId="urn:microsoft.com/office/officeart/2005/8/layout/vList4"/>
    <dgm:cxn modelId="{086C4F09-70B2-44A4-AFF6-7F32246ED954}" type="presParOf" srcId="{BC99F5CB-CD56-4C99-8CF6-4D4B3EC15CD6}" destId="{9B95DB36-C317-45B0-8C05-94DB3138D79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074593-5171-40DC-AFA2-D872093D9FD7}" type="doc">
      <dgm:prSet loTypeId="urn:microsoft.com/office/officeart/2005/8/layout/hProcess9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MX"/>
        </a:p>
      </dgm:t>
    </dgm:pt>
    <dgm:pt modelId="{805D97B0-0EFD-415B-ACB3-93AFA38E2A92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MX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2008</a:t>
          </a:r>
        </a:p>
        <a:p>
          <a:r>
            <a:rPr lang="es-MX" sz="1800" b="1" dirty="0" smtClean="0"/>
            <a:t>Alianza por la calidad de la educación</a:t>
          </a:r>
          <a:endParaRPr lang="es-MX" sz="1800" b="1" dirty="0"/>
        </a:p>
      </dgm:t>
    </dgm:pt>
    <dgm:pt modelId="{E5CC69F9-A9C6-4073-9419-E40CB4143F0C}" type="parTrans" cxnId="{C257A726-4ABA-42EB-A123-77E5BD995087}">
      <dgm:prSet/>
      <dgm:spPr/>
      <dgm:t>
        <a:bodyPr/>
        <a:lstStyle/>
        <a:p>
          <a:endParaRPr lang="es-MX"/>
        </a:p>
      </dgm:t>
    </dgm:pt>
    <dgm:pt modelId="{C5EDEB21-3F25-45DD-B5DD-4E5DE8E5E429}" type="sibTrans" cxnId="{C257A726-4ABA-42EB-A123-77E5BD995087}">
      <dgm:prSet/>
      <dgm:spPr/>
      <dgm:t>
        <a:bodyPr/>
        <a:lstStyle/>
        <a:p>
          <a:endParaRPr lang="es-MX"/>
        </a:p>
      </dgm:t>
    </dgm:pt>
    <dgm:pt modelId="{D681D248-CD30-48C2-B912-99D54AFF946F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ctr"/>
          <a:r>
            <a:rPr lang="es-MX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2009</a:t>
          </a:r>
          <a:br>
            <a:rPr lang="es-MX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MX" sz="1500" b="1" dirty="0" smtClean="0"/>
            <a:t>Inicia de nuevo evaluación PISA. Se aplica prueba de evaluación a 300 000 maestros de educación básica</a:t>
          </a:r>
        </a:p>
        <a:p>
          <a:pPr algn="ctr"/>
          <a:endParaRPr lang="es-MX" sz="1500" dirty="0"/>
        </a:p>
      </dgm:t>
    </dgm:pt>
    <dgm:pt modelId="{6F8743C7-1E31-4F45-8EA3-2F3368B28D6F}" type="parTrans" cxnId="{C944DB00-7169-4E04-A92C-73CF74AE004A}">
      <dgm:prSet/>
      <dgm:spPr/>
      <dgm:t>
        <a:bodyPr/>
        <a:lstStyle/>
        <a:p>
          <a:endParaRPr lang="es-MX"/>
        </a:p>
      </dgm:t>
    </dgm:pt>
    <dgm:pt modelId="{D071FDA0-76AA-48EA-9F51-B73DB2FB826E}" type="sibTrans" cxnId="{C944DB00-7169-4E04-A92C-73CF74AE004A}">
      <dgm:prSet/>
      <dgm:spPr/>
      <dgm:t>
        <a:bodyPr/>
        <a:lstStyle/>
        <a:p>
          <a:endParaRPr lang="es-MX"/>
        </a:p>
      </dgm:t>
    </dgm:pt>
    <dgm:pt modelId="{5193C6F0-D43D-43C9-93A1-34759465FCE1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MX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2011</a:t>
          </a:r>
          <a:br>
            <a:rPr lang="es-MX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MX" sz="1500" b="1" dirty="0" smtClean="0">
              <a:solidFill>
                <a:schemeClr val="bg1"/>
              </a:solidFill>
            </a:rPr>
            <a:t>Evaluación universal de todos los maestros y directores (Acuerdo de Elba Esther Gordillo y Alonso Lujambio)</a:t>
          </a:r>
        </a:p>
        <a:p>
          <a:endParaRPr lang="es-MX" sz="1500" dirty="0"/>
        </a:p>
      </dgm:t>
    </dgm:pt>
    <dgm:pt modelId="{AADD6230-0BA7-46B3-8E06-23588C785CFB}" type="parTrans" cxnId="{D4951351-54C4-44C2-A5D0-BC7686C5554C}">
      <dgm:prSet/>
      <dgm:spPr/>
      <dgm:t>
        <a:bodyPr/>
        <a:lstStyle/>
        <a:p>
          <a:endParaRPr lang="es-MX"/>
        </a:p>
      </dgm:t>
    </dgm:pt>
    <dgm:pt modelId="{5913362D-0B8F-4133-B0A3-05E6342F0317}" type="sibTrans" cxnId="{D4951351-54C4-44C2-A5D0-BC7686C5554C}">
      <dgm:prSet/>
      <dgm:spPr/>
      <dgm:t>
        <a:bodyPr/>
        <a:lstStyle/>
        <a:p>
          <a:endParaRPr lang="es-MX"/>
        </a:p>
      </dgm:t>
    </dgm:pt>
    <dgm:pt modelId="{D01C7FCF-AB59-4D7B-BFB6-7D2211DF0FD7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MX" sz="2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2012 </a:t>
          </a:r>
        </a:p>
        <a:p>
          <a:r>
            <a:rPr lang="es-MX" sz="2400" dirty="0" smtClean="0"/>
            <a:t>Reforma educativa</a:t>
          </a:r>
        </a:p>
        <a:p>
          <a:r>
            <a:rPr lang="es-MX" sz="2400" dirty="0" smtClean="0"/>
            <a:t>Se echa a andar la RIEB-11</a:t>
          </a:r>
          <a:endParaRPr lang="es-MX" sz="2400" dirty="0"/>
        </a:p>
      </dgm:t>
    </dgm:pt>
    <dgm:pt modelId="{0285E572-4FEE-4B1E-A11E-AF9586A262D8}" type="parTrans" cxnId="{7D9BDA72-B336-4D92-A261-6C04E9AD008B}">
      <dgm:prSet/>
      <dgm:spPr/>
      <dgm:t>
        <a:bodyPr/>
        <a:lstStyle/>
        <a:p>
          <a:endParaRPr lang="es-MX"/>
        </a:p>
      </dgm:t>
    </dgm:pt>
    <dgm:pt modelId="{A38B38BE-0D81-4085-AF88-5A5D68C3E59B}" type="sibTrans" cxnId="{7D9BDA72-B336-4D92-A261-6C04E9AD008B}">
      <dgm:prSet/>
      <dgm:spPr/>
      <dgm:t>
        <a:bodyPr/>
        <a:lstStyle/>
        <a:p>
          <a:endParaRPr lang="es-MX"/>
        </a:p>
      </dgm:t>
    </dgm:pt>
    <dgm:pt modelId="{5DE6D6D6-9E97-44CD-8E61-AC4D3DAB8206}">
      <dgm:prSet phldrT="[Texto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s-MX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2006</a:t>
          </a:r>
        </a:p>
        <a:p>
          <a:r>
            <a:rPr lang="es-MX" sz="1800" b="1" dirty="0" smtClean="0"/>
            <a:t>Se implementa ENLACE</a:t>
          </a:r>
          <a:endParaRPr lang="es-MX" sz="1800" b="1" dirty="0"/>
        </a:p>
      </dgm:t>
    </dgm:pt>
    <dgm:pt modelId="{911CFAEB-6FBC-4680-9730-AAA1C3875E63}" type="parTrans" cxnId="{590F99E2-A9D6-4986-B6CA-33A425F69ED5}">
      <dgm:prSet/>
      <dgm:spPr/>
      <dgm:t>
        <a:bodyPr/>
        <a:lstStyle/>
        <a:p>
          <a:endParaRPr lang="es-MX"/>
        </a:p>
      </dgm:t>
    </dgm:pt>
    <dgm:pt modelId="{68F6EAEF-95C1-4F3D-83E5-FA571CC40F5D}" type="sibTrans" cxnId="{590F99E2-A9D6-4986-B6CA-33A425F69ED5}">
      <dgm:prSet/>
      <dgm:spPr/>
      <dgm:t>
        <a:bodyPr/>
        <a:lstStyle/>
        <a:p>
          <a:endParaRPr lang="es-MX"/>
        </a:p>
      </dgm:t>
    </dgm:pt>
    <dgm:pt modelId="{0344154E-E0DF-44BD-82C2-A84FEA0E5EF8}" type="pres">
      <dgm:prSet presAssocID="{D1074593-5171-40DC-AFA2-D872093D9FD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0F51C60-9937-4103-961F-7E3F3B141256}" type="pres">
      <dgm:prSet presAssocID="{D1074593-5171-40DC-AFA2-D872093D9FD7}" presName="arrow" presStyleLbl="bgShp" presStyleIdx="0" presStyleCnt="1"/>
      <dgm:spPr/>
    </dgm:pt>
    <dgm:pt modelId="{01BE6B36-8F87-4F2F-AF56-1EA0D4FC2399}" type="pres">
      <dgm:prSet presAssocID="{D1074593-5171-40DC-AFA2-D872093D9FD7}" presName="linearProcess" presStyleCnt="0"/>
      <dgm:spPr/>
    </dgm:pt>
    <dgm:pt modelId="{B4838A58-2519-4C84-9F95-7D8B77828D56}" type="pres">
      <dgm:prSet presAssocID="{805D97B0-0EFD-415B-ACB3-93AFA38E2A92}" presName="textNode" presStyleLbl="node1" presStyleIdx="0" presStyleCnt="5" custLinFactX="99776" custLinFactNeighborX="100000" custLinFactNeighborY="12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DB645A-118A-4048-AD6A-CE46C37D25CD}" type="pres">
      <dgm:prSet presAssocID="{C5EDEB21-3F25-45DD-B5DD-4E5DE8E5E429}" presName="sibTrans" presStyleCnt="0"/>
      <dgm:spPr/>
    </dgm:pt>
    <dgm:pt modelId="{174F2E45-395C-4D22-9A0C-97FE7A865254}" type="pres">
      <dgm:prSet presAssocID="{D681D248-CD30-48C2-B912-99D54AFF946F}" presName="textNode" presStyleLbl="node1" presStyleIdx="1" presStyleCnt="5" custLinFactX="99780" custLinFactNeighborX="100000" custLinFactNeighborY="12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B08578-9073-4162-A895-A472B7F916D5}" type="pres">
      <dgm:prSet presAssocID="{D071FDA0-76AA-48EA-9F51-B73DB2FB826E}" presName="sibTrans" presStyleCnt="0"/>
      <dgm:spPr/>
    </dgm:pt>
    <dgm:pt modelId="{F946BEE2-8307-4627-A316-36DF8FB033AA}" type="pres">
      <dgm:prSet presAssocID="{5193C6F0-D43D-43C9-93A1-34759465FCE1}" presName="textNode" presStyleLbl="node1" presStyleIdx="2" presStyleCnt="5" custLinFactX="99785" custLinFactNeighborX="100000" custLinFactNeighborY="12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1FE447-B889-4AAB-A160-2C8D12A82C96}" type="pres">
      <dgm:prSet presAssocID="{5913362D-0B8F-4133-B0A3-05E6342F0317}" presName="sibTrans" presStyleCnt="0"/>
      <dgm:spPr/>
    </dgm:pt>
    <dgm:pt modelId="{6DCBC3AB-54F5-4DEB-9538-77F2EC9A09D4}" type="pres">
      <dgm:prSet presAssocID="{D01C7FCF-AB59-4D7B-BFB6-7D2211DF0FD7}" presName="textNode" presStyleLbl="node1" presStyleIdx="3" presStyleCnt="5" custLinFactX="100000" custLinFactNeighborX="187100" custLinFactNeighborY="12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2D3DF5-05BB-43B0-8001-932A35B328DF}" type="pres">
      <dgm:prSet presAssocID="{A38B38BE-0D81-4085-AF88-5A5D68C3E59B}" presName="sibTrans" presStyleCnt="0"/>
      <dgm:spPr/>
    </dgm:pt>
    <dgm:pt modelId="{FE300E12-D31A-4B22-B6B4-5947BF199E44}" type="pres">
      <dgm:prSet presAssocID="{5DE6D6D6-9E97-44CD-8E61-AC4D3DAB8206}" presName="textNode" presStyleLbl="node1" presStyleIdx="4" presStyleCnt="5" custLinFactX="-400000" custLinFactNeighborX="-495883" custLinFactNeighborY="12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257A726-4ABA-42EB-A123-77E5BD995087}" srcId="{D1074593-5171-40DC-AFA2-D872093D9FD7}" destId="{805D97B0-0EFD-415B-ACB3-93AFA38E2A92}" srcOrd="0" destOrd="0" parTransId="{E5CC69F9-A9C6-4073-9419-E40CB4143F0C}" sibTransId="{C5EDEB21-3F25-45DD-B5DD-4E5DE8E5E429}"/>
    <dgm:cxn modelId="{F259AF84-8CB2-40AA-8229-184F4039AA80}" type="presOf" srcId="{805D97B0-0EFD-415B-ACB3-93AFA38E2A92}" destId="{B4838A58-2519-4C84-9F95-7D8B77828D56}" srcOrd="0" destOrd="0" presId="urn:microsoft.com/office/officeart/2005/8/layout/hProcess9"/>
    <dgm:cxn modelId="{4F4FAEC7-BC89-45A4-8AE1-10D794751EF1}" type="presOf" srcId="{D01C7FCF-AB59-4D7B-BFB6-7D2211DF0FD7}" destId="{6DCBC3AB-54F5-4DEB-9538-77F2EC9A09D4}" srcOrd="0" destOrd="0" presId="urn:microsoft.com/office/officeart/2005/8/layout/hProcess9"/>
    <dgm:cxn modelId="{8737B9A6-8046-4CCA-B950-04C2752A81FB}" type="presOf" srcId="{5193C6F0-D43D-43C9-93A1-34759465FCE1}" destId="{F946BEE2-8307-4627-A316-36DF8FB033AA}" srcOrd="0" destOrd="0" presId="urn:microsoft.com/office/officeart/2005/8/layout/hProcess9"/>
    <dgm:cxn modelId="{D4951351-54C4-44C2-A5D0-BC7686C5554C}" srcId="{D1074593-5171-40DC-AFA2-D872093D9FD7}" destId="{5193C6F0-D43D-43C9-93A1-34759465FCE1}" srcOrd="2" destOrd="0" parTransId="{AADD6230-0BA7-46B3-8E06-23588C785CFB}" sibTransId="{5913362D-0B8F-4133-B0A3-05E6342F0317}"/>
    <dgm:cxn modelId="{DBE6D4F9-DECC-469C-9BAE-9CFFAE634C2C}" type="presOf" srcId="{D681D248-CD30-48C2-B912-99D54AFF946F}" destId="{174F2E45-395C-4D22-9A0C-97FE7A865254}" srcOrd="0" destOrd="0" presId="urn:microsoft.com/office/officeart/2005/8/layout/hProcess9"/>
    <dgm:cxn modelId="{7D9BDA72-B336-4D92-A261-6C04E9AD008B}" srcId="{D1074593-5171-40DC-AFA2-D872093D9FD7}" destId="{D01C7FCF-AB59-4D7B-BFB6-7D2211DF0FD7}" srcOrd="3" destOrd="0" parTransId="{0285E572-4FEE-4B1E-A11E-AF9586A262D8}" sibTransId="{A38B38BE-0D81-4085-AF88-5A5D68C3E59B}"/>
    <dgm:cxn modelId="{C944DB00-7169-4E04-A92C-73CF74AE004A}" srcId="{D1074593-5171-40DC-AFA2-D872093D9FD7}" destId="{D681D248-CD30-48C2-B912-99D54AFF946F}" srcOrd="1" destOrd="0" parTransId="{6F8743C7-1E31-4F45-8EA3-2F3368B28D6F}" sibTransId="{D071FDA0-76AA-48EA-9F51-B73DB2FB826E}"/>
    <dgm:cxn modelId="{78C85D4E-48E9-4A29-94B8-D42E541DDD21}" type="presOf" srcId="{5DE6D6D6-9E97-44CD-8E61-AC4D3DAB8206}" destId="{FE300E12-D31A-4B22-B6B4-5947BF199E44}" srcOrd="0" destOrd="0" presId="urn:microsoft.com/office/officeart/2005/8/layout/hProcess9"/>
    <dgm:cxn modelId="{ABA9AF34-11E2-42CD-B0F9-6FA921EA7BCF}" type="presOf" srcId="{D1074593-5171-40DC-AFA2-D872093D9FD7}" destId="{0344154E-E0DF-44BD-82C2-A84FEA0E5EF8}" srcOrd="0" destOrd="0" presId="urn:microsoft.com/office/officeart/2005/8/layout/hProcess9"/>
    <dgm:cxn modelId="{590F99E2-A9D6-4986-B6CA-33A425F69ED5}" srcId="{D1074593-5171-40DC-AFA2-D872093D9FD7}" destId="{5DE6D6D6-9E97-44CD-8E61-AC4D3DAB8206}" srcOrd="4" destOrd="0" parTransId="{911CFAEB-6FBC-4680-9730-AAA1C3875E63}" sibTransId="{68F6EAEF-95C1-4F3D-83E5-FA571CC40F5D}"/>
    <dgm:cxn modelId="{7436CD45-730A-4D21-BCF7-089DD8D4001B}" type="presParOf" srcId="{0344154E-E0DF-44BD-82C2-A84FEA0E5EF8}" destId="{10F51C60-9937-4103-961F-7E3F3B141256}" srcOrd="0" destOrd="0" presId="urn:microsoft.com/office/officeart/2005/8/layout/hProcess9"/>
    <dgm:cxn modelId="{A373CE89-6C23-44E2-87EF-9B14E437BF4B}" type="presParOf" srcId="{0344154E-E0DF-44BD-82C2-A84FEA0E5EF8}" destId="{01BE6B36-8F87-4F2F-AF56-1EA0D4FC2399}" srcOrd="1" destOrd="0" presId="urn:microsoft.com/office/officeart/2005/8/layout/hProcess9"/>
    <dgm:cxn modelId="{E556DEE2-7779-43DE-BB00-259D58755260}" type="presParOf" srcId="{01BE6B36-8F87-4F2F-AF56-1EA0D4FC2399}" destId="{B4838A58-2519-4C84-9F95-7D8B77828D56}" srcOrd="0" destOrd="0" presId="urn:microsoft.com/office/officeart/2005/8/layout/hProcess9"/>
    <dgm:cxn modelId="{C5F5FA82-BDFD-4760-A771-FA5F1FA35CE5}" type="presParOf" srcId="{01BE6B36-8F87-4F2F-AF56-1EA0D4FC2399}" destId="{C0DB645A-118A-4048-AD6A-CE46C37D25CD}" srcOrd="1" destOrd="0" presId="urn:microsoft.com/office/officeart/2005/8/layout/hProcess9"/>
    <dgm:cxn modelId="{FA3EE0C3-C641-4885-94F4-ADDDAE9397D7}" type="presParOf" srcId="{01BE6B36-8F87-4F2F-AF56-1EA0D4FC2399}" destId="{174F2E45-395C-4D22-9A0C-97FE7A865254}" srcOrd="2" destOrd="0" presId="urn:microsoft.com/office/officeart/2005/8/layout/hProcess9"/>
    <dgm:cxn modelId="{A5D01C74-C863-4734-845A-2012BA53E1B0}" type="presParOf" srcId="{01BE6B36-8F87-4F2F-AF56-1EA0D4FC2399}" destId="{4AB08578-9073-4162-A895-A472B7F916D5}" srcOrd="3" destOrd="0" presId="urn:microsoft.com/office/officeart/2005/8/layout/hProcess9"/>
    <dgm:cxn modelId="{64EBB345-2CA8-4BD1-85FC-E7D3FC67B19D}" type="presParOf" srcId="{01BE6B36-8F87-4F2F-AF56-1EA0D4FC2399}" destId="{F946BEE2-8307-4627-A316-36DF8FB033AA}" srcOrd="4" destOrd="0" presId="urn:microsoft.com/office/officeart/2005/8/layout/hProcess9"/>
    <dgm:cxn modelId="{61338ACE-3DB9-4F79-946F-A4300DF7898F}" type="presParOf" srcId="{01BE6B36-8F87-4F2F-AF56-1EA0D4FC2399}" destId="{B41FE447-B889-4AAB-A160-2C8D12A82C96}" srcOrd="5" destOrd="0" presId="urn:microsoft.com/office/officeart/2005/8/layout/hProcess9"/>
    <dgm:cxn modelId="{260E69DB-3AEC-4144-95D6-5D3437E83E53}" type="presParOf" srcId="{01BE6B36-8F87-4F2F-AF56-1EA0D4FC2399}" destId="{6DCBC3AB-54F5-4DEB-9538-77F2EC9A09D4}" srcOrd="6" destOrd="0" presId="urn:microsoft.com/office/officeart/2005/8/layout/hProcess9"/>
    <dgm:cxn modelId="{E6895879-E9F1-4C92-B046-DFA99B8D7FFC}" type="presParOf" srcId="{01BE6B36-8F87-4F2F-AF56-1EA0D4FC2399}" destId="{022D3DF5-05BB-43B0-8001-932A35B328DF}" srcOrd="7" destOrd="0" presId="urn:microsoft.com/office/officeart/2005/8/layout/hProcess9"/>
    <dgm:cxn modelId="{B67E8E4E-39F7-4907-A38E-11245D0B14FE}" type="presParOf" srcId="{01BE6B36-8F87-4F2F-AF56-1EA0D4FC2399}" destId="{FE300E12-D31A-4B22-B6B4-5947BF199E4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7F753E-71E1-4217-AA6F-18CB50E4C04C}" type="doc">
      <dgm:prSet loTypeId="urn:microsoft.com/office/officeart/2005/8/layout/vList4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MX"/>
        </a:p>
      </dgm:t>
    </dgm:pt>
    <dgm:pt modelId="{22F128A6-2B3C-4B31-A5A4-797E52BEFE23}">
      <dgm:prSet phldrT="[Texto]"/>
      <dgm:spPr/>
      <dgm:t>
        <a:bodyPr/>
        <a:lstStyle/>
        <a:p>
          <a:r>
            <a:rPr lang="es-MX" dirty="0" smtClean="0"/>
            <a:t>ENLACE = Examen Nacional de Logros Académicos en Centros Escolares.</a:t>
          </a:r>
          <a:endParaRPr lang="es-MX" dirty="0"/>
        </a:p>
      </dgm:t>
    </dgm:pt>
    <dgm:pt modelId="{37FF4E2E-677C-441E-8ED9-6487955877E9}" type="parTrans" cxnId="{B088371B-79C9-42C5-B77B-419BF4321445}">
      <dgm:prSet/>
      <dgm:spPr/>
      <dgm:t>
        <a:bodyPr/>
        <a:lstStyle/>
        <a:p>
          <a:endParaRPr lang="es-MX"/>
        </a:p>
      </dgm:t>
    </dgm:pt>
    <dgm:pt modelId="{126B6EBF-6B6E-416D-A8F5-71932E5B17FB}" type="sibTrans" cxnId="{B088371B-79C9-42C5-B77B-419BF4321445}">
      <dgm:prSet/>
      <dgm:spPr/>
      <dgm:t>
        <a:bodyPr/>
        <a:lstStyle/>
        <a:p>
          <a:endParaRPr lang="es-MX"/>
        </a:p>
      </dgm:t>
    </dgm:pt>
    <dgm:pt modelId="{F6EB361D-440E-48A9-8A71-FEC768768CCE}" type="pres">
      <dgm:prSet presAssocID="{1A7F753E-71E1-4217-AA6F-18CB50E4C04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D83AB94-6718-46B3-83B7-CF05993CD46B}" type="pres">
      <dgm:prSet presAssocID="{22F128A6-2B3C-4B31-A5A4-797E52BEFE23}" presName="comp" presStyleCnt="0"/>
      <dgm:spPr/>
    </dgm:pt>
    <dgm:pt modelId="{E2A324F2-1A69-4644-A676-0AC55C7FF96E}" type="pres">
      <dgm:prSet presAssocID="{22F128A6-2B3C-4B31-A5A4-797E52BEFE23}" presName="box" presStyleLbl="node1" presStyleIdx="0" presStyleCnt="1" custLinFactNeighborX="-1433" custLinFactNeighborY="-9878"/>
      <dgm:spPr/>
      <dgm:t>
        <a:bodyPr/>
        <a:lstStyle/>
        <a:p>
          <a:endParaRPr lang="es-MX"/>
        </a:p>
      </dgm:t>
    </dgm:pt>
    <dgm:pt modelId="{6C4A424F-844B-4959-80E8-18FB765F2FA1}" type="pres">
      <dgm:prSet presAssocID="{22F128A6-2B3C-4B31-A5A4-797E52BEFE23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9220CB8-21AF-491E-8B5A-EBE7D65FFE56}" type="pres">
      <dgm:prSet presAssocID="{22F128A6-2B3C-4B31-A5A4-797E52BEFE2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1806E58-5C96-44A3-B855-5EADC0C31A8F}" type="presOf" srcId="{22F128A6-2B3C-4B31-A5A4-797E52BEFE23}" destId="{69220CB8-21AF-491E-8B5A-EBE7D65FFE56}" srcOrd="1" destOrd="0" presId="urn:microsoft.com/office/officeart/2005/8/layout/vList4"/>
    <dgm:cxn modelId="{B088371B-79C9-42C5-B77B-419BF4321445}" srcId="{1A7F753E-71E1-4217-AA6F-18CB50E4C04C}" destId="{22F128A6-2B3C-4B31-A5A4-797E52BEFE23}" srcOrd="0" destOrd="0" parTransId="{37FF4E2E-677C-441E-8ED9-6487955877E9}" sibTransId="{126B6EBF-6B6E-416D-A8F5-71932E5B17FB}"/>
    <dgm:cxn modelId="{A104C185-8624-48D1-A75B-BCD4857A4F6A}" type="presOf" srcId="{1A7F753E-71E1-4217-AA6F-18CB50E4C04C}" destId="{F6EB361D-440E-48A9-8A71-FEC768768CCE}" srcOrd="0" destOrd="0" presId="urn:microsoft.com/office/officeart/2005/8/layout/vList4"/>
    <dgm:cxn modelId="{9EE76B75-0823-456F-91D8-FE6BDCBDD489}" type="presOf" srcId="{22F128A6-2B3C-4B31-A5A4-797E52BEFE23}" destId="{E2A324F2-1A69-4644-A676-0AC55C7FF96E}" srcOrd="0" destOrd="0" presId="urn:microsoft.com/office/officeart/2005/8/layout/vList4"/>
    <dgm:cxn modelId="{E6F94CCC-6BDC-493A-A805-636D51E9CC32}" type="presParOf" srcId="{F6EB361D-440E-48A9-8A71-FEC768768CCE}" destId="{ED83AB94-6718-46B3-83B7-CF05993CD46B}" srcOrd="0" destOrd="0" presId="urn:microsoft.com/office/officeart/2005/8/layout/vList4"/>
    <dgm:cxn modelId="{F99EBEC0-7A59-4C7C-B39F-6DFCBE768148}" type="presParOf" srcId="{ED83AB94-6718-46B3-83B7-CF05993CD46B}" destId="{E2A324F2-1A69-4644-A676-0AC55C7FF96E}" srcOrd="0" destOrd="0" presId="urn:microsoft.com/office/officeart/2005/8/layout/vList4"/>
    <dgm:cxn modelId="{7DD57ACF-2F56-49D2-AE11-1E3515550E0B}" type="presParOf" srcId="{ED83AB94-6718-46B3-83B7-CF05993CD46B}" destId="{6C4A424F-844B-4959-80E8-18FB765F2FA1}" srcOrd="1" destOrd="0" presId="urn:microsoft.com/office/officeart/2005/8/layout/vList4"/>
    <dgm:cxn modelId="{64B8B04C-06BF-4FB8-B74B-CC38A554B633}" type="presParOf" srcId="{ED83AB94-6718-46B3-83B7-CF05993CD46B}" destId="{69220CB8-21AF-491E-8B5A-EBE7D65FFE5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58209-2DA9-478A-ACE9-7DD48CB85BC8}">
      <dsp:nvSpPr>
        <dsp:cNvPr id="0" name=""/>
        <dsp:cNvSpPr/>
      </dsp:nvSpPr>
      <dsp:spPr>
        <a:xfrm>
          <a:off x="0" y="0"/>
          <a:ext cx="4104456" cy="79208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UIA= Universidad Ibero Americana</a:t>
          </a:r>
          <a:endParaRPr lang="es-MX" sz="2200" kern="1200" dirty="0"/>
        </a:p>
      </dsp:txBody>
      <dsp:txXfrm>
        <a:off x="900100" y="0"/>
        <a:ext cx="3204355" cy="792087"/>
      </dsp:txXfrm>
    </dsp:sp>
    <dsp:sp modelId="{071DA502-47B8-489C-9E21-2D397465B7E4}">
      <dsp:nvSpPr>
        <dsp:cNvPr id="0" name=""/>
        <dsp:cNvSpPr/>
      </dsp:nvSpPr>
      <dsp:spPr>
        <a:xfrm>
          <a:off x="79208" y="79208"/>
          <a:ext cx="820891" cy="6336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51C60-9937-4103-961F-7E3F3B141256}">
      <dsp:nvSpPr>
        <dsp:cNvPr id="0" name=""/>
        <dsp:cNvSpPr/>
      </dsp:nvSpPr>
      <dsp:spPr>
        <a:xfrm>
          <a:off x="685799" y="0"/>
          <a:ext cx="7772400" cy="56886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38A58-2519-4C84-9F95-7D8B77828D56}">
      <dsp:nvSpPr>
        <dsp:cNvPr id="0" name=""/>
        <dsp:cNvSpPr/>
      </dsp:nvSpPr>
      <dsp:spPr>
        <a:xfrm>
          <a:off x="2696" y="1706589"/>
          <a:ext cx="1880592" cy="227545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1921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/>
          </a:r>
          <a:br>
            <a:rPr lang="es-MX" sz="1700" kern="1200" dirty="0" smtClean="0"/>
          </a:br>
          <a:r>
            <a:rPr lang="es-MX" sz="3800" kern="1200" dirty="0" smtClean="0"/>
            <a:t>SEP</a:t>
          </a:r>
          <a:endParaRPr lang="es-MX" sz="3800" kern="1200" dirty="0"/>
        </a:p>
      </dsp:txBody>
      <dsp:txXfrm>
        <a:off x="94499" y="1798392"/>
        <a:ext cx="1696986" cy="2091846"/>
      </dsp:txXfrm>
    </dsp:sp>
    <dsp:sp modelId="{174F2E45-395C-4D22-9A0C-97FE7A865254}">
      <dsp:nvSpPr>
        <dsp:cNvPr id="0" name=""/>
        <dsp:cNvSpPr/>
      </dsp:nvSpPr>
      <dsp:spPr>
        <a:xfrm>
          <a:off x="2196721" y="1706589"/>
          <a:ext cx="2164279" cy="227545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1936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/>
          </a:r>
          <a:br>
            <a:rPr lang="es-MX" sz="1700" kern="1200" dirty="0" smtClean="0"/>
          </a:br>
          <a:r>
            <a:rPr lang="es-MX" sz="1800" b="1" kern="1200" dirty="0" smtClean="0"/>
            <a:t>Lanzamiento de EXHCOBA</a:t>
          </a:r>
          <a:endParaRPr lang="es-MX" sz="1800" b="1" kern="1200" dirty="0"/>
        </a:p>
      </dsp:txBody>
      <dsp:txXfrm>
        <a:off x="2302372" y="1812240"/>
        <a:ext cx="1952977" cy="2064150"/>
      </dsp:txXfrm>
    </dsp:sp>
    <dsp:sp modelId="{6DCBC3AB-54F5-4DEB-9538-77F2EC9A09D4}">
      <dsp:nvSpPr>
        <dsp:cNvPr id="0" name=""/>
        <dsp:cNvSpPr/>
      </dsp:nvSpPr>
      <dsp:spPr>
        <a:xfrm>
          <a:off x="4674432" y="1706589"/>
          <a:ext cx="2217914" cy="227545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1971</a:t>
          </a:r>
          <a:br>
            <a:rPr lang="es-MX" sz="3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MX" sz="1800" b="1" kern="1200" dirty="0" smtClean="0">
              <a:solidFill>
                <a:schemeClr val="bg2">
                  <a:lumMod val="10000"/>
                </a:schemeClr>
              </a:solidFill>
            </a:rPr>
            <a:t>Se crea el primer cuestionario del sistema de evaluación. (UIA)</a:t>
          </a:r>
          <a:endParaRPr lang="es-MX" sz="1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782702" y="1814859"/>
        <a:ext cx="2001374" cy="2058912"/>
      </dsp:txXfrm>
    </dsp:sp>
    <dsp:sp modelId="{B1CE4DF0-F641-4737-A885-6AE91B5A99B5}">
      <dsp:nvSpPr>
        <dsp:cNvPr id="0" name=""/>
        <dsp:cNvSpPr/>
      </dsp:nvSpPr>
      <dsp:spPr>
        <a:xfrm>
          <a:off x="7205778" y="1706589"/>
          <a:ext cx="1935524" cy="227545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1976-1982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Dirección general de evaluación del aprendizaje escolar con alumnos de 4° y 5°.</a:t>
          </a:r>
          <a:endParaRPr lang="es-MX" sz="1700" b="1" kern="1200" dirty="0"/>
        </a:p>
      </dsp:txBody>
      <dsp:txXfrm>
        <a:off x="7300262" y="1801073"/>
        <a:ext cx="1746556" cy="2086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51C60-9937-4103-961F-7E3F3B141256}">
      <dsp:nvSpPr>
        <dsp:cNvPr id="0" name=""/>
        <dsp:cNvSpPr/>
      </dsp:nvSpPr>
      <dsp:spPr>
        <a:xfrm>
          <a:off x="672336" y="0"/>
          <a:ext cx="7619814" cy="640871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38A58-2519-4C84-9F95-7D8B77828D56}">
      <dsp:nvSpPr>
        <dsp:cNvPr id="0" name=""/>
        <dsp:cNvSpPr/>
      </dsp:nvSpPr>
      <dsp:spPr>
        <a:xfrm>
          <a:off x="2518" y="1922613"/>
          <a:ext cx="1552152" cy="256348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1989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Se aplica el concepto de evaluación educativa con el fin de mejorar la calidad y publicar resultados.</a:t>
          </a:r>
          <a:endParaRPr lang="es-MX" sz="1500" b="1" kern="1200" dirty="0"/>
        </a:p>
      </dsp:txBody>
      <dsp:txXfrm>
        <a:off x="78288" y="1998383"/>
        <a:ext cx="1400612" cy="2411944"/>
      </dsp:txXfrm>
    </dsp:sp>
    <dsp:sp modelId="{174F2E45-395C-4D22-9A0C-97FE7A865254}">
      <dsp:nvSpPr>
        <dsp:cNvPr id="0" name=""/>
        <dsp:cNvSpPr/>
      </dsp:nvSpPr>
      <dsp:spPr>
        <a:xfrm>
          <a:off x="1813362" y="1922613"/>
          <a:ext cx="1552152" cy="256348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1990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Desarrollo de instrumentos de evaluación de aprendizaje.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rgbClr val="FF0000"/>
              </a:solidFill>
            </a:rPr>
            <a:t>Abarca hasta el 2002.</a:t>
          </a:r>
          <a:endParaRPr lang="es-MX" sz="1600" b="1" kern="1200" dirty="0">
            <a:solidFill>
              <a:srgbClr val="FF0000"/>
            </a:solidFill>
          </a:endParaRPr>
        </a:p>
      </dsp:txBody>
      <dsp:txXfrm>
        <a:off x="1889132" y="1998383"/>
        <a:ext cx="1400612" cy="2411944"/>
      </dsp:txXfrm>
    </dsp:sp>
    <dsp:sp modelId="{F946BEE2-8307-4627-A316-36DF8FB033AA}">
      <dsp:nvSpPr>
        <dsp:cNvPr id="0" name=""/>
        <dsp:cNvSpPr/>
      </dsp:nvSpPr>
      <dsp:spPr>
        <a:xfrm>
          <a:off x="3624206" y="1922613"/>
          <a:ext cx="1552152" cy="256348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1992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Carrera magisterial</a:t>
          </a:r>
          <a:r>
            <a:rPr lang="es-MX" sz="1600" b="1" kern="1200" dirty="0" smtClean="0"/>
            <a:t>.</a:t>
          </a:r>
          <a:endParaRPr lang="es-MX" sz="1600" b="1" kern="1200" dirty="0"/>
        </a:p>
      </dsp:txBody>
      <dsp:txXfrm>
        <a:off x="3699976" y="1998383"/>
        <a:ext cx="1400612" cy="2411944"/>
      </dsp:txXfrm>
    </dsp:sp>
    <dsp:sp modelId="{6DCBC3AB-54F5-4DEB-9538-77F2EC9A09D4}">
      <dsp:nvSpPr>
        <dsp:cNvPr id="0" name=""/>
        <dsp:cNvSpPr/>
      </dsp:nvSpPr>
      <dsp:spPr>
        <a:xfrm>
          <a:off x="5435050" y="1922613"/>
          <a:ext cx="1716074" cy="256348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1994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effectLst/>
            </a:rPr>
            <a:t>Lanzamiento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effectLst/>
            </a:rPr>
            <a:t>de CENEVAL</a:t>
          </a:r>
          <a:endParaRPr lang="es-MX" sz="1900" b="1" kern="1200" dirty="0">
            <a:effectLst/>
          </a:endParaRPr>
        </a:p>
      </dsp:txBody>
      <dsp:txXfrm>
        <a:off x="5518822" y="2006385"/>
        <a:ext cx="1548530" cy="2395940"/>
      </dsp:txXfrm>
    </dsp:sp>
    <dsp:sp modelId="{B1CE4DF0-F641-4737-A885-6AE91B5A99B5}">
      <dsp:nvSpPr>
        <dsp:cNvPr id="0" name=""/>
        <dsp:cNvSpPr/>
      </dsp:nvSpPr>
      <dsp:spPr>
        <a:xfrm>
          <a:off x="7409817" y="1922613"/>
          <a:ext cx="1552152" cy="2563484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1998-2003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u="sng" kern="1200" dirty="0" smtClean="0"/>
            <a:t>1998</a:t>
          </a:r>
          <a:r>
            <a:rPr lang="es-MX" sz="1400" b="1" kern="1200" dirty="0" smtClean="0"/>
            <a:t>: Pruebas denominadas (estándares nacionales)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La DGEP estuvo a cargo de la elaboración de las pruebas y mecanismos de evaluación</a:t>
          </a:r>
          <a:r>
            <a:rPr lang="es-MX" sz="1200" kern="1200" dirty="0" smtClean="0"/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>
        <a:off x="7485587" y="1998383"/>
        <a:ext cx="1400612" cy="2411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01B82-94E0-4200-BBF1-13D0DA959810}">
      <dsp:nvSpPr>
        <dsp:cNvPr id="0" name=""/>
        <dsp:cNvSpPr/>
      </dsp:nvSpPr>
      <dsp:spPr>
        <a:xfrm>
          <a:off x="0" y="0"/>
          <a:ext cx="4176464" cy="6458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CENEVAL= Centro Nacional de Evaluación para la Educación Superior</a:t>
          </a:r>
          <a:endParaRPr lang="es-MX" sz="1600" kern="1200" dirty="0"/>
        </a:p>
      </dsp:txBody>
      <dsp:txXfrm>
        <a:off x="899874" y="0"/>
        <a:ext cx="3276589" cy="645815"/>
      </dsp:txXfrm>
    </dsp:sp>
    <dsp:sp modelId="{6C371B42-B9FD-476B-935C-8BCDE3C965F4}">
      <dsp:nvSpPr>
        <dsp:cNvPr id="0" name=""/>
        <dsp:cNvSpPr/>
      </dsp:nvSpPr>
      <dsp:spPr>
        <a:xfrm>
          <a:off x="208878" y="64581"/>
          <a:ext cx="546699" cy="5166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3A71B-8D06-4253-AD2C-CFC21D1A21AC}">
      <dsp:nvSpPr>
        <dsp:cNvPr id="0" name=""/>
        <dsp:cNvSpPr/>
      </dsp:nvSpPr>
      <dsp:spPr>
        <a:xfrm>
          <a:off x="0" y="710397"/>
          <a:ext cx="4176464" cy="6458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DGEP= Dirección General de Evaluación</a:t>
          </a:r>
          <a:endParaRPr lang="es-MX" sz="1600" kern="1200" dirty="0"/>
        </a:p>
      </dsp:txBody>
      <dsp:txXfrm>
        <a:off x="899874" y="710397"/>
        <a:ext cx="3276589" cy="645815"/>
      </dsp:txXfrm>
    </dsp:sp>
    <dsp:sp modelId="{84A1E407-C661-4092-8556-2E5489761E64}">
      <dsp:nvSpPr>
        <dsp:cNvPr id="0" name=""/>
        <dsp:cNvSpPr/>
      </dsp:nvSpPr>
      <dsp:spPr>
        <a:xfrm>
          <a:off x="64581" y="774978"/>
          <a:ext cx="835292" cy="5166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51C60-9937-4103-961F-7E3F3B141256}">
      <dsp:nvSpPr>
        <dsp:cNvPr id="0" name=""/>
        <dsp:cNvSpPr/>
      </dsp:nvSpPr>
      <dsp:spPr>
        <a:xfrm>
          <a:off x="672336" y="0"/>
          <a:ext cx="7619814" cy="6453336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38A58-2519-4C84-9F95-7D8B77828D56}">
      <dsp:nvSpPr>
        <dsp:cNvPr id="0" name=""/>
        <dsp:cNvSpPr/>
      </dsp:nvSpPr>
      <dsp:spPr>
        <a:xfrm>
          <a:off x="2249882" y="1968887"/>
          <a:ext cx="2157955" cy="258133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2001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Se difundieron los resultados de las primeras pruebas de PISA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Abarca hasta el 2004</a:t>
          </a:r>
        </a:p>
      </dsp:txBody>
      <dsp:txXfrm>
        <a:off x="2355225" y="2074230"/>
        <a:ext cx="1947269" cy="2370648"/>
      </dsp:txXfrm>
    </dsp:sp>
    <dsp:sp modelId="{C964D889-0E6F-45CA-86B2-1950EB64E637}">
      <dsp:nvSpPr>
        <dsp:cNvPr id="0" name=""/>
        <dsp:cNvSpPr/>
      </dsp:nvSpPr>
      <dsp:spPr>
        <a:xfrm>
          <a:off x="780" y="1968887"/>
          <a:ext cx="2157955" cy="258133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2000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Inicia la evaluación PISA.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A mediados del 2000 INEE admite que la evaluación no ha traído la transformación.</a:t>
          </a:r>
          <a:endParaRPr lang="es-MX" sz="1600" b="1" kern="1200" dirty="0"/>
        </a:p>
      </dsp:txBody>
      <dsp:txXfrm>
        <a:off x="106123" y="2074230"/>
        <a:ext cx="1947269" cy="2370648"/>
      </dsp:txXfrm>
    </dsp:sp>
    <dsp:sp modelId="{F946BEE2-8307-4627-A316-36DF8FB033AA}">
      <dsp:nvSpPr>
        <dsp:cNvPr id="0" name=""/>
        <dsp:cNvSpPr/>
      </dsp:nvSpPr>
      <dsp:spPr>
        <a:xfrm>
          <a:off x="4536192" y="1936000"/>
          <a:ext cx="2157955" cy="258133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2003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Se transfieren pruebas integras al instituto de evaluación</a:t>
          </a:r>
          <a:endParaRPr lang="es-MX" sz="2100" b="1" kern="1200" dirty="0"/>
        </a:p>
      </dsp:txBody>
      <dsp:txXfrm>
        <a:off x="4641535" y="2041343"/>
        <a:ext cx="1947269" cy="2370648"/>
      </dsp:txXfrm>
    </dsp:sp>
    <dsp:sp modelId="{6DCBC3AB-54F5-4DEB-9538-77F2EC9A09D4}">
      <dsp:nvSpPr>
        <dsp:cNvPr id="0" name=""/>
        <dsp:cNvSpPr/>
      </dsp:nvSpPr>
      <dsp:spPr>
        <a:xfrm>
          <a:off x="6802046" y="1936000"/>
          <a:ext cx="2157955" cy="258133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2005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/>
            <a:t>Se aplica el examen de la calidad y logro educativo (EXCALE)</a:t>
          </a:r>
          <a:endParaRPr lang="es-MX" sz="2300" b="1" kern="1200" dirty="0"/>
        </a:p>
      </dsp:txBody>
      <dsp:txXfrm>
        <a:off x="6907389" y="2041343"/>
        <a:ext cx="1947269" cy="23706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6C860-3A8B-404A-B2B2-F90073C40B52}">
      <dsp:nvSpPr>
        <dsp:cNvPr id="0" name=""/>
        <dsp:cNvSpPr/>
      </dsp:nvSpPr>
      <dsp:spPr>
        <a:xfrm>
          <a:off x="0" y="0"/>
          <a:ext cx="3816424" cy="4824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PISA = Programa de Evaluación Internacional de Estudiantes.</a:t>
          </a:r>
          <a:endParaRPr lang="es-MX" sz="1300" kern="1200" dirty="0"/>
        </a:p>
      </dsp:txBody>
      <dsp:txXfrm>
        <a:off x="811526" y="0"/>
        <a:ext cx="3004897" cy="482412"/>
      </dsp:txXfrm>
    </dsp:sp>
    <dsp:sp modelId="{4F789131-FB20-437F-9A94-B02CE8850E04}">
      <dsp:nvSpPr>
        <dsp:cNvPr id="0" name=""/>
        <dsp:cNvSpPr/>
      </dsp:nvSpPr>
      <dsp:spPr>
        <a:xfrm>
          <a:off x="145392" y="48241"/>
          <a:ext cx="568983" cy="3859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5DFDA-B0E6-4BDD-863E-8DBEEDD84BCB}">
      <dsp:nvSpPr>
        <dsp:cNvPr id="0" name=""/>
        <dsp:cNvSpPr/>
      </dsp:nvSpPr>
      <dsp:spPr>
        <a:xfrm>
          <a:off x="0" y="530653"/>
          <a:ext cx="3816424" cy="4824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INEE = Instituto Nacional para la Evaluación de la Educación.</a:t>
          </a:r>
          <a:endParaRPr lang="es-MX" sz="1300" kern="1200" dirty="0"/>
        </a:p>
      </dsp:txBody>
      <dsp:txXfrm>
        <a:off x="811526" y="530653"/>
        <a:ext cx="3004897" cy="482412"/>
      </dsp:txXfrm>
    </dsp:sp>
    <dsp:sp modelId="{D1BED28C-51A7-45C5-8F3B-DEB6B5C537AC}">
      <dsp:nvSpPr>
        <dsp:cNvPr id="0" name=""/>
        <dsp:cNvSpPr/>
      </dsp:nvSpPr>
      <dsp:spPr>
        <a:xfrm>
          <a:off x="210320" y="578894"/>
          <a:ext cx="439125" cy="3859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AE58B-5986-473F-87C8-BD009B617F02}">
      <dsp:nvSpPr>
        <dsp:cNvPr id="0" name=""/>
        <dsp:cNvSpPr/>
      </dsp:nvSpPr>
      <dsp:spPr>
        <a:xfrm>
          <a:off x="0" y="1061307"/>
          <a:ext cx="3816424" cy="4824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EXCALE = Examen de Calidad y Logro Educativo.</a:t>
          </a:r>
          <a:endParaRPr lang="es-MX" sz="1300" kern="1200" dirty="0"/>
        </a:p>
      </dsp:txBody>
      <dsp:txXfrm>
        <a:off x="811526" y="1061307"/>
        <a:ext cx="3004897" cy="482412"/>
      </dsp:txXfrm>
    </dsp:sp>
    <dsp:sp modelId="{3B96D407-B3B4-41F8-AF50-517DE5EF0A2B}">
      <dsp:nvSpPr>
        <dsp:cNvPr id="0" name=""/>
        <dsp:cNvSpPr/>
      </dsp:nvSpPr>
      <dsp:spPr>
        <a:xfrm>
          <a:off x="48241" y="1109548"/>
          <a:ext cx="763284" cy="3859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51C60-9937-4103-961F-7E3F3B141256}">
      <dsp:nvSpPr>
        <dsp:cNvPr id="0" name=""/>
        <dsp:cNvSpPr/>
      </dsp:nvSpPr>
      <dsp:spPr>
        <a:xfrm>
          <a:off x="669674" y="0"/>
          <a:ext cx="7589643" cy="666936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38A58-2519-4C84-9F95-7D8B77828D56}">
      <dsp:nvSpPr>
        <dsp:cNvPr id="0" name=""/>
        <dsp:cNvSpPr/>
      </dsp:nvSpPr>
      <dsp:spPr>
        <a:xfrm>
          <a:off x="1836333" y="2034795"/>
          <a:ext cx="1574781" cy="266774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2008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Alianza por la calidad de la educación</a:t>
          </a:r>
          <a:endParaRPr lang="es-MX" sz="1800" b="1" kern="1200" dirty="0"/>
        </a:p>
      </dsp:txBody>
      <dsp:txXfrm>
        <a:off x="1913207" y="2111669"/>
        <a:ext cx="1421033" cy="2513996"/>
      </dsp:txXfrm>
    </dsp:sp>
    <dsp:sp modelId="{174F2E45-395C-4D22-9A0C-97FE7A865254}">
      <dsp:nvSpPr>
        <dsp:cNvPr id="0" name=""/>
        <dsp:cNvSpPr/>
      </dsp:nvSpPr>
      <dsp:spPr>
        <a:xfrm>
          <a:off x="3673640" y="2034795"/>
          <a:ext cx="1574781" cy="266774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2009</a:t>
          </a:r>
          <a:br>
            <a:rPr lang="es-MX" sz="3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MX" sz="1500" b="1" kern="1200" dirty="0" smtClean="0"/>
            <a:t>Inicia de nuevo evaluación PISA. Se aplica prueba de evaluación a 300 000 maestros de educación básica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/>
        </a:p>
      </dsp:txBody>
      <dsp:txXfrm>
        <a:off x="3750514" y="2111669"/>
        <a:ext cx="1421033" cy="2513996"/>
      </dsp:txXfrm>
    </dsp:sp>
    <dsp:sp modelId="{F946BEE2-8307-4627-A316-36DF8FB033AA}">
      <dsp:nvSpPr>
        <dsp:cNvPr id="0" name=""/>
        <dsp:cNvSpPr/>
      </dsp:nvSpPr>
      <dsp:spPr>
        <a:xfrm>
          <a:off x="5510964" y="2034795"/>
          <a:ext cx="1574781" cy="266774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2011</a:t>
          </a:r>
          <a:br>
            <a:rPr lang="es-MX" sz="3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MX" sz="1500" b="1" kern="1200" dirty="0" smtClean="0">
              <a:solidFill>
                <a:schemeClr val="bg1"/>
              </a:solidFill>
            </a:rPr>
            <a:t>Evaluación universal de todos los maestros y directores (Acuerdo de Elba Esther Gordillo y Alonso Lujambio)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/>
        </a:p>
      </dsp:txBody>
      <dsp:txXfrm>
        <a:off x="5587838" y="2111669"/>
        <a:ext cx="1421033" cy="2513996"/>
      </dsp:txXfrm>
    </dsp:sp>
    <dsp:sp modelId="{6DCBC3AB-54F5-4DEB-9538-77F2EC9A09D4}">
      <dsp:nvSpPr>
        <dsp:cNvPr id="0" name=""/>
        <dsp:cNvSpPr/>
      </dsp:nvSpPr>
      <dsp:spPr>
        <a:xfrm>
          <a:off x="7354210" y="2034795"/>
          <a:ext cx="1574781" cy="266774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2012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Reforma educativa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Se echa a andar la RIEB-11</a:t>
          </a:r>
          <a:endParaRPr lang="es-MX" sz="2400" kern="1200" dirty="0"/>
        </a:p>
      </dsp:txBody>
      <dsp:txXfrm>
        <a:off x="7431084" y="2111669"/>
        <a:ext cx="1421033" cy="2513996"/>
      </dsp:txXfrm>
    </dsp:sp>
    <dsp:sp modelId="{FE300E12-D31A-4B22-B6B4-5947BF199E44}">
      <dsp:nvSpPr>
        <dsp:cNvPr id="0" name=""/>
        <dsp:cNvSpPr/>
      </dsp:nvSpPr>
      <dsp:spPr>
        <a:xfrm>
          <a:off x="0" y="2034795"/>
          <a:ext cx="1574781" cy="2667744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2006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Se implementa ENLACE</a:t>
          </a:r>
          <a:endParaRPr lang="es-MX" sz="1800" b="1" kern="1200" dirty="0"/>
        </a:p>
      </dsp:txBody>
      <dsp:txXfrm>
        <a:off x="76874" y="2111669"/>
        <a:ext cx="1421033" cy="25139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324F2-1A69-4644-A676-0AC55C7FF96E}">
      <dsp:nvSpPr>
        <dsp:cNvPr id="0" name=""/>
        <dsp:cNvSpPr/>
      </dsp:nvSpPr>
      <dsp:spPr>
        <a:xfrm>
          <a:off x="0" y="0"/>
          <a:ext cx="3750120" cy="728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ENLACE = Examen Nacional de Logros Académicos en Centros Escolares.</a:t>
          </a:r>
          <a:endParaRPr lang="es-MX" sz="1400" kern="1200" dirty="0"/>
        </a:p>
      </dsp:txBody>
      <dsp:txXfrm>
        <a:off x="822923" y="0"/>
        <a:ext cx="2927196" cy="728999"/>
      </dsp:txXfrm>
    </dsp:sp>
    <dsp:sp modelId="{6C4A424F-844B-4959-80E8-18FB765F2FA1}">
      <dsp:nvSpPr>
        <dsp:cNvPr id="0" name=""/>
        <dsp:cNvSpPr/>
      </dsp:nvSpPr>
      <dsp:spPr>
        <a:xfrm>
          <a:off x="72899" y="72899"/>
          <a:ext cx="750024" cy="5831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51DB-2E40-4564-BC85-0F0464F78338}" type="datetimeFigureOut">
              <a:rPr lang="es-MX" smtClean="0"/>
              <a:t>15/03/2014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1458-909F-4AEC-8FC4-83149CA7B0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045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51DB-2E40-4564-BC85-0F0464F78338}" type="datetimeFigureOut">
              <a:rPr lang="es-MX" smtClean="0"/>
              <a:t>15/03/2014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1458-909F-4AEC-8FC4-83149CA7B0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102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51DB-2E40-4564-BC85-0F0464F78338}" type="datetimeFigureOut">
              <a:rPr lang="es-MX" smtClean="0"/>
              <a:t>15/03/2014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1458-909F-4AEC-8FC4-83149CA7B0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478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51DB-2E40-4564-BC85-0F0464F78338}" type="datetimeFigureOut">
              <a:rPr lang="es-MX" smtClean="0"/>
              <a:t>15/03/2014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1458-909F-4AEC-8FC4-83149CA7B0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880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51DB-2E40-4564-BC85-0F0464F78338}" type="datetimeFigureOut">
              <a:rPr lang="es-MX" smtClean="0"/>
              <a:t>15/03/2014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1458-909F-4AEC-8FC4-83149CA7B0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525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51DB-2E40-4564-BC85-0F0464F78338}" type="datetimeFigureOut">
              <a:rPr lang="es-MX" smtClean="0"/>
              <a:t>15/03/2014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1458-909F-4AEC-8FC4-83149CA7B0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81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51DB-2E40-4564-BC85-0F0464F78338}" type="datetimeFigureOut">
              <a:rPr lang="es-MX" smtClean="0"/>
              <a:t>15/03/2014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1458-909F-4AEC-8FC4-83149CA7B0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208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51DB-2E40-4564-BC85-0F0464F78338}" type="datetimeFigureOut">
              <a:rPr lang="es-MX" smtClean="0"/>
              <a:t>15/03/2014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1458-909F-4AEC-8FC4-83149CA7B0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98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51DB-2E40-4564-BC85-0F0464F78338}" type="datetimeFigureOut">
              <a:rPr lang="es-MX" smtClean="0"/>
              <a:t>15/03/2014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1458-909F-4AEC-8FC4-83149CA7B0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293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51DB-2E40-4564-BC85-0F0464F78338}" type="datetimeFigureOut">
              <a:rPr lang="es-MX" smtClean="0"/>
              <a:t>15/03/2014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1458-909F-4AEC-8FC4-83149CA7B0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265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51DB-2E40-4564-BC85-0F0464F78338}" type="datetimeFigureOut">
              <a:rPr lang="es-MX" smtClean="0"/>
              <a:t>15/03/2014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1458-909F-4AEC-8FC4-83149CA7B0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037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C51DB-2E40-4564-BC85-0F0464F78338}" type="datetimeFigureOut">
              <a:rPr lang="es-MX" smtClean="0"/>
              <a:t>15/03/2014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E1458-909F-4AEC-8FC4-83149CA7B0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057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10"/>
            <a:ext cx="9144000" cy="69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471" y="764704"/>
            <a:ext cx="6953765" cy="1143000"/>
          </a:xfrm>
        </p:spPr>
        <p:txBody>
          <a:bodyPr>
            <a:noAutofit/>
          </a:bodyPr>
          <a:lstStyle/>
          <a:p>
            <a:r>
              <a:rPr lang="es-MX" sz="3000" b="1" dirty="0">
                <a:effectLst>
                  <a:outerShdw blurRad="50800" dist="50800" dir="5400000" algn="ctr" rotWithShape="0">
                    <a:schemeClr val="tx2">
                      <a:lumMod val="40000"/>
                      <a:lumOff val="60000"/>
                      <a:alpha val="41000"/>
                    </a:schemeClr>
                  </a:outerShdw>
                  <a:reflection blurRad="6350" stA="23000" endPos="58000" dir="5400000" sy="-100000" algn="bl" rotWithShape="0"/>
                </a:effectLst>
              </a:rPr>
              <a:t>EVENTOS VINCULADOS CON LA EVALUACIÓN EDUCATIVA Y LA EVALUACIÓN DEL APRENDIZAJE EN LA EDUCACIÓN BÁSICA.</a:t>
            </a:r>
            <a:r>
              <a:rPr lang="es-MX" sz="3000" b="1" dirty="0"/>
              <a:t/>
            </a:r>
            <a:br>
              <a:rPr lang="es-MX" sz="3000" b="1" dirty="0"/>
            </a:br>
            <a:endParaRPr lang="es-MX" sz="3000" dirty="0"/>
          </a:p>
        </p:txBody>
      </p:sp>
      <p:sp>
        <p:nvSpPr>
          <p:cNvPr id="8" name="7 Rectángulo"/>
          <p:cNvSpPr/>
          <p:nvPr/>
        </p:nvSpPr>
        <p:spPr>
          <a:xfrm rot="21313356">
            <a:off x="31871" y="4549292"/>
            <a:ext cx="7107314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LINEA DEL TIEMPO</a:t>
            </a:r>
            <a:endParaRPr lang="es-ES" sz="6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91680" y="2780927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</a:t>
            </a:r>
            <a:endParaRPr lang="es-MX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43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" name="Picture 6" descr="http://t1.gstatic.com/images?q=tbn:ANd9GcR-vVRmTgY6vQHRyhm0uSi-gqhxyUFj3HFHKOafvCKEnu8cCxZM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-99392"/>
            <a:ext cx="385762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0" y="-99392"/>
            <a:ext cx="9144001" cy="792088"/>
            <a:chOff x="0" y="-99392"/>
            <a:chExt cx="9144001" cy="792088"/>
          </a:xfrm>
        </p:grpSpPr>
        <p:pic>
          <p:nvPicPr>
            <p:cNvPr id="1030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9392"/>
              <a:ext cx="3857625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5" y="-99392"/>
              <a:ext cx="3857625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014"/>
            <a:stretch/>
          </p:blipFill>
          <p:spPr bwMode="auto">
            <a:xfrm>
              <a:off x="6444209" y="-99392"/>
              <a:ext cx="2699792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15 Grupo"/>
          <p:cNvGrpSpPr/>
          <p:nvPr/>
        </p:nvGrpSpPr>
        <p:grpSpPr>
          <a:xfrm>
            <a:off x="0" y="6165304"/>
            <a:ext cx="9144001" cy="792088"/>
            <a:chOff x="0" y="-99392"/>
            <a:chExt cx="9144001" cy="792088"/>
          </a:xfrm>
        </p:grpSpPr>
        <p:pic>
          <p:nvPicPr>
            <p:cNvPr id="17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9392"/>
              <a:ext cx="3857625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5" y="-99392"/>
              <a:ext cx="3857625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014"/>
            <a:stretch/>
          </p:blipFill>
          <p:spPr bwMode="auto">
            <a:xfrm>
              <a:off x="6444209" y="-99392"/>
              <a:ext cx="2699792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043449795"/>
              </p:ext>
            </p:extLst>
          </p:nvPr>
        </p:nvGraphicFramePr>
        <p:xfrm>
          <a:off x="0" y="5085184"/>
          <a:ext cx="410445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73625555"/>
              </p:ext>
            </p:extLst>
          </p:nvPr>
        </p:nvGraphicFramePr>
        <p:xfrm>
          <a:off x="0" y="476672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8403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grpSp>
        <p:nvGrpSpPr>
          <p:cNvPr id="7" name="6 Grupo"/>
          <p:cNvGrpSpPr/>
          <p:nvPr/>
        </p:nvGrpSpPr>
        <p:grpSpPr>
          <a:xfrm>
            <a:off x="0" y="-99392"/>
            <a:ext cx="9144001" cy="792088"/>
            <a:chOff x="0" y="-99392"/>
            <a:chExt cx="9144001" cy="792088"/>
          </a:xfrm>
        </p:grpSpPr>
        <p:pic>
          <p:nvPicPr>
            <p:cNvPr id="8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9392"/>
              <a:ext cx="3857625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5" y="-99392"/>
              <a:ext cx="3857625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014"/>
            <a:stretch/>
          </p:blipFill>
          <p:spPr bwMode="auto">
            <a:xfrm>
              <a:off x="6444209" y="-99392"/>
              <a:ext cx="2699792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981351607"/>
              </p:ext>
            </p:extLst>
          </p:nvPr>
        </p:nvGraphicFramePr>
        <p:xfrm>
          <a:off x="179512" y="116632"/>
          <a:ext cx="89644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10 Grupo"/>
          <p:cNvGrpSpPr/>
          <p:nvPr/>
        </p:nvGrpSpPr>
        <p:grpSpPr>
          <a:xfrm>
            <a:off x="0" y="6065912"/>
            <a:ext cx="9144001" cy="792088"/>
            <a:chOff x="0" y="-99392"/>
            <a:chExt cx="9144001" cy="792088"/>
          </a:xfrm>
        </p:grpSpPr>
        <p:pic>
          <p:nvPicPr>
            <p:cNvPr id="12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9392"/>
              <a:ext cx="3857625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5" y="-99392"/>
              <a:ext cx="3857625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014"/>
            <a:stretch/>
          </p:blipFill>
          <p:spPr bwMode="auto">
            <a:xfrm>
              <a:off x="6444209" y="-99392"/>
              <a:ext cx="2699792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41950871"/>
              </p:ext>
            </p:extLst>
          </p:nvPr>
        </p:nvGraphicFramePr>
        <p:xfrm>
          <a:off x="0" y="4709368"/>
          <a:ext cx="4176464" cy="135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631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-1" y="6065912"/>
            <a:ext cx="9144001" cy="792088"/>
            <a:chOff x="0" y="-99392"/>
            <a:chExt cx="9144001" cy="792088"/>
          </a:xfrm>
        </p:grpSpPr>
        <p:pic>
          <p:nvPicPr>
            <p:cNvPr id="12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9392"/>
              <a:ext cx="3857625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5" y="-99392"/>
              <a:ext cx="3857625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014"/>
            <a:stretch/>
          </p:blipFill>
          <p:spPr bwMode="auto">
            <a:xfrm>
              <a:off x="6444209" y="-99392"/>
              <a:ext cx="2699792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6 Grupo"/>
          <p:cNvGrpSpPr/>
          <p:nvPr/>
        </p:nvGrpSpPr>
        <p:grpSpPr>
          <a:xfrm>
            <a:off x="0" y="-99392"/>
            <a:ext cx="9144001" cy="792088"/>
            <a:chOff x="0" y="-99392"/>
            <a:chExt cx="9144001" cy="792088"/>
          </a:xfrm>
        </p:grpSpPr>
        <p:pic>
          <p:nvPicPr>
            <p:cNvPr id="8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9392"/>
              <a:ext cx="3857625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5" y="-99392"/>
              <a:ext cx="3857625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014"/>
            <a:stretch/>
          </p:blipFill>
          <p:spPr bwMode="auto">
            <a:xfrm>
              <a:off x="6444209" y="-99392"/>
              <a:ext cx="2699792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949785561"/>
              </p:ext>
            </p:extLst>
          </p:nvPr>
        </p:nvGraphicFramePr>
        <p:xfrm>
          <a:off x="179512" y="260648"/>
          <a:ext cx="8964488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36330516"/>
              </p:ext>
            </p:extLst>
          </p:nvPr>
        </p:nvGraphicFramePr>
        <p:xfrm>
          <a:off x="41201" y="4891271"/>
          <a:ext cx="3816424" cy="154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1916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33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-1" y="6065912"/>
            <a:ext cx="9144001" cy="792088"/>
            <a:chOff x="0" y="-99392"/>
            <a:chExt cx="9144001" cy="792088"/>
          </a:xfrm>
        </p:grpSpPr>
        <p:pic>
          <p:nvPicPr>
            <p:cNvPr id="12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9392"/>
              <a:ext cx="3857625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5" y="-99392"/>
              <a:ext cx="3857625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014"/>
            <a:stretch/>
          </p:blipFill>
          <p:spPr bwMode="auto">
            <a:xfrm>
              <a:off x="6444209" y="-99392"/>
              <a:ext cx="2699792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6 Grupo"/>
          <p:cNvGrpSpPr/>
          <p:nvPr/>
        </p:nvGrpSpPr>
        <p:grpSpPr>
          <a:xfrm>
            <a:off x="0" y="-99392"/>
            <a:ext cx="9144001" cy="792088"/>
            <a:chOff x="0" y="-99392"/>
            <a:chExt cx="9144001" cy="792088"/>
          </a:xfrm>
        </p:grpSpPr>
        <p:pic>
          <p:nvPicPr>
            <p:cNvPr id="8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9392"/>
              <a:ext cx="3857625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5" y="-99392"/>
              <a:ext cx="3857625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t1.gstatic.com/images?q=tbn:ANd9GcR-vVRmTgY6vQHRyhm0uSi-gqhxyUFj3HFHKOafvCKEnu8cCxZMOQ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014"/>
            <a:stretch/>
          </p:blipFill>
          <p:spPr bwMode="auto">
            <a:xfrm>
              <a:off x="6444209" y="-99392"/>
              <a:ext cx="2699792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698198147"/>
              </p:ext>
            </p:extLst>
          </p:nvPr>
        </p:nvGraphicFramePr>
        <p:xfrm>
          <a:off x="107504" y="0"/>
          <a:ext cx="8928992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74765514"/>
              </p:ext>
            </p:extLst>
          </p:nvPr>
        </p:nvGraphicFramePr>
        <p:xfrm>
          <a:off x="107504" y="5301207"/>
          <a:ext cx="3750120" cy="7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409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TC102455596[[fn=Primavera]]</Template>
  <TotalTime>664</TotalTime>
  <Words>248</Words>
  <Application>Microsoft Office PowerPoint</Application>
  <PresentationFormat>Presentación en pantalla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EVENTOS VINCULADOS CON LA EVALUACIÓN EDUCATIVA Y LA EVALUACIÓN DEL APRENDIZAJE EN LA EDUCACIÓN BÁSICA.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Mendivil</dc:creator>
  <cp:lastModifiedBy>carmen corral</cp:lastModifiedBy>
  <cp:revision>18</cp:revision>
  <dcterms:created xsi:type="dcterms:W3CDTF">2014-02-06T00:22:13Z</dcterms:created>
  <dcterms:modified xsi:type="dcterms:W3CDTF">2014-03-15T17:17:26Z</dcterms:modified>
</cp:coreProperties>
</file>